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81" r:id="rId4"/>
    <p:sldMasterId id="2147483773" r:id="rId5"/>
    <p:sldMasterId id="2147483817" r:id="rId6"/>
    <p:sldMasterId id="2147483670" r:id="rId7"/>
  </p:sldMasterIdLst>
  <p:notesMasterIdLst>
    <p:notesMasterId r:id="rId17"/>
  </p:notesMasterIdLst>
  <p:handoutMasterIdLst>
    <p:handoutMasterId r:id="rId18"/>
  </p:handoutMasterIdLst>
  <p:sldIdLst>
    <p:sldId id="316" r:id="rId8"/>
    <p:sldId id="317" r:id="rId9"/>
    <p:sldId id="299" r:id="rId10"/>
    <p:sldId id="301" r:id="rId11"/>
    <p:sldId id="310" r:id="rId12"/>
    <p:sldId id="311" r:id="rId13"/>
    <p:sldId id="309" r:id="rId14"/>
    <p:sldId id="297" r:id="rId15"/>
    <p:sldId id="298" r:id="rId16"/>
  </p:sldIdLst>
  <p:sldSz cx="12192000" cy="6858000"/>
  <p:notesSz cx="6858000" cy="9144000"/>
  <p:embeddedFontLst>
    <p:embeddedFont>
      <p:font typeface="Oxygen" panose="02000503000000000000" pitchFamily="2" charset="0"/>
      <p:regular r:id="rId19"/>
      <p:bold r:id="rId20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xygen" panose="02000503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99FF"/>
    <a:srgbClr val="FFFFFF"/>
    <a:srgbClr val="FEFFFF"/>
    <a:srgbClr val="FFF7E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F752A-55DC-41EC-9A47-20E23E23B29B}" v="1" dt="2025-06-03T06:47:51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7CB3E2-A1CC-A08D-46A5-7C28FAFDCB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1048D-41E8-24DF-AA9A-A19BF65E5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0EFFF9-4FDB-4A29-A984-430767EF7202}" type="datetime1">
              <a:rPr lang="sv-SE" smtClean="0"/>
              <a:t>2025-06-03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B5408-60A8-937B-1D4E-5647A7D1C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5795B-452F-CBAE-9743-C258DAB97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2095EE-1DB3-4062-8800-48D91C2E94A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6C6D9D6-04A5-D2A4-0011-589120307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7F3F22-88DD-6096-C3A3-15715F0F16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EFEDDB-D480-40C5-BB82-243F0CE82BA9}" type="datetime1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13F3AA0A-50C8-E347-D18D-F6531FFEDE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C54CB78C-AB07-43D2-1322-F7F6677D7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AF0053F-8CF4-5A95-94AF-1853F3CAA8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5EE9EDC-E75B-AC91-909E-6E4D22F9F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34B7C5-CBFA-48E4-9C47-72C90479F7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68882E7F-8AA0-A201-57C4-DEF410EE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30BE62F1-9D64-6762-5DED-2525C28FB041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2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8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673314C-6C6D-75F1-47C6-AD0F6ECB33D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9591-3CEE-4687-A318-9B7A64299E6E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EE0DE0CD-3D38-5728-C407-1A1F3978A5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655F206-061F-40AF-945B-11AE2A12DC0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85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2B3CFBA-BAD6-C22A-70C8-2D7AA4CFF84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6E46-D987-4830-AB5E-F266F8D0EDBC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D356379-6854-87BA-0CE4-7DA6D713872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143AF11E-429A-4C04-8278-36BDAFFC338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803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6CBE5E2-1D00-D176-5354-49FA60E9964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4153-FD91-44BC-B402-3919BFA6E8E6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5DB1EA31-F186-4FF1-3900-DB0A75740A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C10F9F0-755B-476D-9AA3-60B5B6D4572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30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DB28A90-3453-DDBF-68FB-30CFE4F66D9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B3B4-BA89-42D6-BD8D-81580A430C77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3CF33CF-A045-0192-8C95-05DC01F300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DE15FC8-B263-4709-80C8-A650B1464FC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58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62519BF0-1E3F-4727-3894-31D320FD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E7A8-296F-C179-D3A5-E6BBAD69EB8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DD77-B0A4-47DE-906D-541E6AB387D0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60128-C043-A5BE-54FA-EE87B90867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88EB92E-2ED4-41F5-8671-EEE272896C3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85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A752BA9C-36C7-70A2-AC49-8A4AAE74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944F9E3-6DDC-EE6C-F9C2-8BAB4A721D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8E29-9B7C-4FDD-89C2-1AF0F33C5FC0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AEC286-21D4-6A09-88BE-6F4F47102D3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0605608-965D-404F-AB22-E94D3D31235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01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7544747-061D-3859-75FD-F7DB20CF308D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3413-EB7B-4D56-AB55-9B25D4F8F8F4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389ABF9-F056-8024-F06F-1301CB1380E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7EC7E0D3-69F8-4E8A-9583-E05CD9FD81E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96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2797BB1-4270-2DDE-C984-76085C7220F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7DC4-EF6C-44A3-8512-B63D22C4C128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74BDE05-04A1-9A13-7A44-AB7B52F38F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26C341A-0ED3-4E4D-A102-6F2EB3C869A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30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2BAF491-7274-590D-EF03-13467526EE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5295-AE41-409D-9178-B147CB67B1B3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EA59F5A-FB69-A4EF-2AD4-9F20971F3E0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CB4F84B7-D132-4B3B-A08C-317EDFEB4BB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83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erson, standing, suit&#10;&#10;Description automatically generated">
            <a:extLst>
              <a:ext uri="{FF2B5EF4-FFF2-40B4-BE49-F238E27FC236}">
                <a16:creationId xmlns:a16="http://schemas.microsoft.com/office/drawing/2014/main" id="{5564FCEF-B3AA-8201-2897-E6868350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17650"/>
            <a:ext cx="12192000" cy="534035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583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235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01C0FD55-79E2-7933-9DA2-A0CDAF31B90B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87C6-E930-4B4D-ACAE-80BF0B9BBC4C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B361B7DD-DAFB-D882-E31A-BA747DE6141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0B13853A-4443-4EA2-BE95-760231FDFEF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82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EF072-08A6-37A3-E325-5BB30F22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281EEFB-A991-AC30-282E-CBBDC0C1EF9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C48-C036-488E-A4FC-BC66D84056C4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BBA85ED-621D-C17D-2D84-693FA5267249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935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 (singl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EF072-08A6-37A3-E325-5BB30F22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2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281EEFB-A991-AC30-282E-CBBDC0C1EF9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C48-C036-488E-A4FC-BC66D84056C4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BBA85ED-621D-C17D-2D84-693FA5267249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FBCB1B-BA25-CBBD-5C6D-29CC15B334D4}"/>
              </a:ext>
            </a:extLst>
          </p:cNvPr>
          <p:cNvSpPr>
            <a:spLocks noGrp="1"/>
          </p:cNvSpPr>
          <p:nvPr>
            <p:ph sz="quarter" idx="171"/>
          </p:nvPr>
        </p:nvSpPr>
        <p:spPr>
          <a:xfrm>
            <a:off x="2469355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CD0E2B6-C9D6-A29A-1D13-CB5C0AAD730B}"/>
              </a:ext>
            </a:extLst>
          </p:cNvPr>
          <p:cNvSpPr>
            <a:spLocks noGrp="1"/>
          </p:cNvSpPr>
          <p:nvPr>
            <p:ph sz="quarter" idx="172"/>
          </p:nvPr>
        </p:nvSpPr>
        <p:spPr>
          <a:xfrm>
            <a:off x="3999178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9C23AA2-72D0-7EC0-E39D-7C97A9669167}"/>
              </a:ext>
            </a:extLst>
          </p:cNvPr>
          <p:cNvSpPr>
            <a:spLocks noGrp="1"/>
          </p:cNvSpPr>
          <p:nvPr>
            <p:ph sz="quarter" idx="173"/>
          </p:nvPr>
        </p:nvSpPr>
        <p:spPr>
          <a:xfrm>
            <a:off x="5529001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E59C185-45D4-4E6B-DCD8-73232E972DB7}"/>
              </a:ext>
            </a:extLst>
          </p:cNvPr>
          <p:cNvSpPr>
            <a:spLocks noGrp="1"/>
          </p:cNvSpPr>
          <p:nvPr>
            <p:ph sz="quarter" idx="174"/>
          </p:nvPr>
        </p:nvSpPr>
        <p:spPr>
          <a:xfrm>
            <a:off x="7079056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755970-8A1C-000F-7BE5-C021F19C7F60}"/>
              </a:ext>
            </a:extLst>
          </p:cNvPr>
          <p:cNvSpPr>
            <a:spLocks noGrp="1"/>
          </p:cNvSpPr>
          <p:nvPr>
            <p:ph sz="quarter" idx="175"/>
          </p:nvPr>
        </p:nvSpPr>
        <p:spPr>
          <a:xfrm>
            <a:off x="8608879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ABDB8BC-3EF0-2C01-5AA8-208B3024D1A1}"/>
              </a:ext>
            </a:extLst>
          </p:cNvPr>
          <p:cNvSpPr>
            <a:spLocks noGrp="1"/>
          </p:cNvSpPr>
          <p:nvPr>
            <p:ph sz="quarter" idx="176"/>
          </p:nvPr>
        </p:nvSpPr>
        <p:spPr>
          <a:xfrm>
            <a:off x="939532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A388DBC-FAE4-AF6D-D3F7-D56CB7AEEAC4}"/>
              </a:ext>
            </a:extLst>
          </p:cNvPr>
          <p:cNvSpPr>
            <a:spLocks noGrp="1"/>
          </p:cNvSpPr>
          <p:nvPr>
            <p:ph sz="quarter" idx="177"/>
          </p:nvPr>
        </p:nvSpPr>
        <p:spPr>
          <a:xfrm>
            <a:off x="2469355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EB9FD45-FE58-7457-4535-D4DD2E1ADEA8}"/>
              </a:ext>
            </a:extLst>
          </p:cNvPr>
          <p:cNvSpPr>
            <a:spLocks noGrp="1"/>
          </p:cNvSpPr>
          <p:nvPr>
            <p:ph sz="quarter" idx="178"/>
          </p:nvPr>
        </p:nvSpPr>
        <p:spPr>
          <a:xfrm>
            <a:off x="3999178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44272DA-4BBD-B8E5-1D75-863348B1A632}"/>
              </a:ext>
            </a:extLst>
          </p:cNvPr>
          <p:cNvSpPr>
            <a:spLocks noGrp="1"/>
          </p:cNvSpPr>
          <p:nvPr>
            <p:ph sz="quarter" idx="179"/>
          </p:nvPr>
        </p:nvSpPr>
        <p:spPr>
          <a:xfrm>
            <a:off x="5529001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76FEF4E-D179-D65F-31B3-F749676CBA94}"/>
              </a:ext>
            </a:extLst>
          </p:cNvPr>
          <p:cNvSpPr>
            <a:spLocks noGrp="1"/>
          </p:cNvSpPr>
          <p:nvPr>
            <p:ph sz="quarter" idx="180"/>
          </p:nvPr>
        </p:nvSpPr>
        <p:spPr>
          <a:xfrm>
            <a:off x="7079056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D455CAF-0D5B-17F1-9887-2BB27D48512F}"/>
              </a:ext>
            </a:extLst>
          </p:cNvPr>
          <p:cNvSpPr>
            <a:spLocks noGrp="1"/>
          </p:cNvSpPr>
          <p:nvPr>
            <p:ph sz="quarter" idx="181"/>
          </p:nvPr>
        </p:nvSpPr>
        <p:spPr>
          <a:xfrm>
            <a:off x="8608879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434B9BC-2AD6-9618-6828-22EA61C20AC4}"/>
              </a:ext>
            </a:extLst>
          </p:cNvPr>
          <p:cNvSpPr>
            <a:spLocks noGrp="1"/>
          </p:cNvSpPr>
          <p:nvPr>
            <p:ph sz="quarter" idx="182"/>
          </p:nvPr>
        </p:nvSpPr>
        <p:spPr>
          <a:xfrm>
            <a:off x="939532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7AB263D-C888-819E-391E-09D2FC863EB8}"/>
              </a:ext>
            </a:extLst>
          </p:cNvPr>
          <p:cNvSpPr>
            <a:spLocks noGrp="1"/>
          </p:cNvSpPr>
          <p:nvPr>
            <p:ph sz="quarter" idx="183"/>
          </p:nvPr>
        </p:nvSpPr>
        <p:spPr>
          <a:xfrm>
            <a:off x="2469355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FD64AB87-40CE-791B-1EBB-2E576B22C866}"/>
              </a:ext>
            </a:extLst>
          </p:cNvPr>
          <p:cNvSpPr>
            <a:spLocks noGrp="1"/>
          </p:cNvSpPr>
          <p:nvPr>
            <p:ph sz="quarter" idx="184"/>
          </p:nvPr>
        </p:nvSpPr>
        <p:spPr>
          <a:xfrm>
            <a:off x="3999178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95394B1-2E8E-6380-8028-7AAC3114F3F8}"/>
              </a:ext>
            </a:extLst>
          </p:cNvPr>
          <p:cNvSpPr>
            <a:spLocks noGrp="1"/>
          </p:cNvSpPr>
          <p:nvPr>
            <p:ph sz="quarter" idx="185"/>
          </p:nvPr>
        </p:nvSpPr>
        <p:spPr>
          <a:xfrm>
            <a:off x="5529001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E2650E56-55C0-C59A-2CB2-915CD2B373F0}"/>
              </a:ext>
            </a:extLst>
          </p:cNvPr>
          <p:cNvSpPr>
            <a:spLocks noGrp="1"/>
          </p:cNvSpPr>
          <p:nvPr>
            <p:ph sz="quarter" idx="186"/>
          </p:nvPr>
        </p:nvSpPr>
        <p:spPr>
          <a:xfrm>
            <a:off x="7079056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17FA29EB-B8BD-C7C2-5278-FEA22CA1F60E}"/>
              </a:ext>
            </a:extLst>
          </p:cNvPr>
          <p:cNvSpPr>
            <a:spLocks noGrp="1"/>
          </p:cNvSpPr>
          <p:nvPr>
            <p:ph sz="quarter" idx="187"/>
          </p:nvPr>
        </p:nvSpPr>
        <p:spPr>
          <a:xfrm>
            <a:off x="8608879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204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29653F6-D6C8-666C-6C53-C7AC995E4E1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DCE-2EC3-4BA7-91DE-F85004E5CF33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759580-E595-9B2D-6961-20658CB8936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00F8427-3697-4568-B4E8-DD6C6539A0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736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29653F6-D6C8-666C-6C53-C7AC995E4E1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DCE-2EC3-4BA7-91DE-F85004E5CF33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759580-E595-9B2D-6961-20658CB8936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00F8427-3697-4568-B4E8-DD6C6539A0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2A201D-6657-FA94-2B5C-336803745D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7" y="1381126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5F35773-01BE-C0C3-55D5-5ACF6C6D74C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380684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A9988-81A2-46E0-306F-DF40303D17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80684" y="1381126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176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B7CE546-4300-A421-B601-534EBA9262F4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176-0F46-4AB4-A1E6-87DFA13BF9E7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5DC05AE8-23F9-3077-AB21-064F10E4CA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D8005AA-0E93-4E63-BE98-E702CEECD15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93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A66225A1-4D5D-936D-1763-73CA634A225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9056-3D3F-4317-9A67-D65B83997E60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B506FC2-E936-ED29-B3AA-63F6E2F05E7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3508496A-9ED9-4AEC-85EE-C18BF38242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415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AA171E0-E979-A146-DD68-29D729F5A31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3E69-F043-4546-B7BA-8A882C041837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C5B93E-0DD6-6C59-A222-FFBE5EFE4F7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20A7BF3D-957F-45D2-B006-F53D9FB45E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50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202C3C3-E700-E9E8-DB14-424578C9B1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1FA6-D9D0-4DF5-B80F-4AB8F403BD84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0C859493-3868-8D1E-2AA3-ACDA15A676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84C9F71-26EC-4D3D-8FC8-22BBAD0493E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3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and person standing next to each other&#10;&#10;AI-generated content may be incorrect.">
            <a:extLst>
              <a:ext uri="{FF2B5EF4-FFF2-40B4-BE49-F238E27FC236}">
                <a16:creationId xmlns:a16="http://schemas.microsoft.com/office/drawing/2014/main" id="{AD63469F-302F-22AA-B598-86AAE8370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647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ACB5E74-5116-0258-6D01-183C0D264FD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F03A-D1AB-4CB2-9E4C-4D3B768D0DF5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9A7A95B-0635-13F5-2376-A86E369DF9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F73490B-8728-4C11-93EB-54FE66E9C44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528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8D985F5-CE36-72B5-964E-D873A3EDD9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4F30-72E6-4B35-B237-7C290CBD0284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63B0C-2D32-A9CE-760F-AA3C557EBD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32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Header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8D985F5-CE36-72B5-964E-D873A3EDD9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4F30-72E6-4B35-B237-7C290CBD0284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63B0C-2D32-A9CE-760F-AA3C557EBD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777118-E80D-15BA-702D-23FD52318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9" y="5403261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044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ed by tex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1"/>
          <p:cNvSpPr>
            <a:spLocks noGrp="1"/>
          </p:cNvSpPr>
          <p:nvPr>
            <p:ph sz="quarter" idx="23"/>
          </p:nvPr>
        </p:nvSpPr>
        <p:spPr>
          <a:xfrm>
            <a:off x="7417468" y="2437279"/>
            <a:ext cx="2284645" cy="14188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489884" y="2437277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4EECFA6-1C35-C25A-29EE-3A59DEADB6E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2D71-09A0-4D80-BF06-D27D9AAD8CA0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734B006-6228-A2B8-9E44-521716AF726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67FCEB8-0DFB-416F-8BBC-2BD4261B3BD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496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489884" y="2437278"/>
            <a:ext cx="7212229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65195DF8-6B1D-A1C8-A9A7-846CB5B5B72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A642-AA43-4F78-94BB-043102DFE326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F0DBECA-CD87-8EFA-F708-82E02948104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DA17E06-04B9-4D30-AD7C-E28DA38D680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758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9A0B82D1-1977-9FF0-361B-56F26FBED72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34A-E8AB-4CA9-8473-7FFA8818B385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3811B17E-6CE7-641D-2D81-15AEA5D1A3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4C9C86F5-CA97-4510-9F9D-081C8C342F6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851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489884" y="2437655"/>
            <a:ext cx="7212231" cy="27655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489884" y="1717200"/>
            <a:ext cx="7212229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D9E3464D-DC09-3BB1-E5AF-F1C2C5B23E4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7F6D-E247-4CEF-87D6-01A4792CC861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263969B-2299-2EA1-55EF-D227311D652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60C5189-2671-44E8-8252-11D51EB5B0E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41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>
            <a:extLst>
              <a:ext uri="{FF2B5EF4-FFF2-40B4-BE49-F238E27FC236}">
                <a16:creationId xmlns:a16="http://schemas.microsoft.com/office/drawing/2014/main" id="{90E1070C-2218-6ED0-CCA0-3879562A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003425"/>
            <a:ext cx="14525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05127" y="2204980"/>
            <a:ext cx="5626800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3460"/>
              </a:lnSpc>
              <a:buNone/>
              <a:defRPr sz="28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B96B5-5AC1-2931-6772-2D0D5301489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139C-F809-4D50-9B1E-308ED594313D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AFB65-5DF6-B496-3324-FD6FC6C8FE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C355449-4A9C-40D0-8653-1767AF1F5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701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>
            <a:extLst>
              <a:ext uri="{FF2B5EF4-FFF2-40B4-BE49-F238E27FC236}">
                <a16:creationId xmlns:a16="http://schemas.microsoft.com/office/drawing/2014/main" id="{28072E50-6213-CB1E-147A-63CCAE0C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003425"/>
            <a:ext cx="14541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26873" y="2151075"/>
            <a:ext cx="7276886" cy="29831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6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42FDF99-3F4C-0F37-F848-0A5716AA942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CCCC-7590-4007-B477-CC103A59F8A4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048171-4997-C36B-9328-5ED56CAE82E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84EC323-0534-4D93-98F2-82DE30E36C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145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9"/>
          </p:nvPr>
        </p:nvSpPr>
        <p:spPr>
          <a:xfrm>
            <a:off x="6960095" y="1717199"/>
            <a:ext cx="3534752" cy="3494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839415" y="1717199"/>
            <a:ext cx="5628057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6" y="2437655"/>
            <a:ext cx="5628057" cy="9913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6"/>
          </p:nvPr>
        </p:nvSpPr>
        <p:spPr>
          <a:xfrm>
            <a:off x="839415" y="3429000"/>
            <a:ext cx="3484801" cy="132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70EE927-8324-7947-D679-92261697ED60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0318-E629-41AC-95A2-28C844334DF6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DE6668D1-4277-CD9B-489D-FD197B8FCB5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F0C6900-247A-456A-B4CC-3A1C9CBBAC0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28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ainbow over a mountain&#10;&#10;AI-generated content may be incorrect.">
            <a:extLst>
              <a:ext uri="{FF2B5EF4-FFF2-40B4-BE49-F238E27FC236}">
                <a16:creationId xmlns:a16="http://schemas.microsoft.com/office/drawing/2014/main" id="{4D192D13-7F4E-BC55-A08F-44D331786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40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9"/>
          </p:nvPr>
        </p:nvSpPr>
        <p:spPr>
          <a:xfrm>
            <a:off x="6960096" y="1717199"/>
            <a:ext cx="4493769" cy="34856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5" y="2437278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A7D1001-E1D6-9E77-964D-F844C3CB276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7027-B899-43BD-AAB6-E565CDAC5DE2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A9AB1F4-A2D8-0139-6B7F-31D4CB10D4A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D331002-59BE-4085-8ABC-90F34212337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187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 +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60095" y="0"/>
            <a:ext cx="523190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5628056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5628057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0C5088C-2B9B-31EB-20A6-F38D472CEA5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1029-C1F0-4D15-9246-21938AD8AD6E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4A0600FC-4F1C-4A22-43D0-07108CC07F5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926A0A4-18F8-4516-AE88-CB3FEDACFD1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740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ing + Text + Image + L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2818184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6" y="2437655"/>
            <a:ext cx="2818185" cy="27655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39418" y="6249872"/>
            <a:ext cx="28181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59BF28D-F607-0514-D6A3-3FE057FE139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DB83-0312-48A8-AF18-53A54C8B17C8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44083243-2697-324F-3063-686A674DA7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B3F1243E-AAB4-4A9C-A474-BF1124B7068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E10EFF-F1AF-CCE1-8409-112B1B89452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150225" y="-2"/>
            <a:ext cx="804177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653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 Lis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839416" y="2437655"/>
            <a:ext cx="5628055" cy="27655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9416" y="1717200"/>
            <a:ext cx="5628055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3"/>
          </p:nvPr>
        </p:nvSpPr>
        <p:spPr>
          <a:xfrm>
            <a:off x="6960095" y="1717198"/>
            <a:ext cx="4493771" cy="3486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14EC89F-17D5-FFB8-F3FD-55D8C099B40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52D5-DDE2-4071-999F-6C54B290F849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D2E2CF2-FF98-0231-D428-6113E46FA4F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9C1212D-DC62-47AE-B392-CAA32568269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102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DD0D31-62E0-7E4D-55E0-27014A31D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452652" y="1720548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Content Placeholder 4"/>
          <p:cNvSpPr>
            <a:spLocks noGrp="1"/>
          </p:cNvSpPr>
          <p:nvPr>
            <p:ph sz="quarter" idx="119"/>
          </p:nvPr>
        </p:nvSpPr>
        <p:spPr>
          <a:xfrm>
            <a:off x="93953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6"/>
          </p:nvPr>
        </p:nvSpPr>
        <p:spPr>
          <a:xfrm>
            <a:off x="4948514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8"/>
          </p:nvPr>
        </p:nvSpPr>
        <p:spPr>
          <a:xfrm>
            <a:off x="93953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29"/>
          </p:nvPr>
        </p:nvSpPr>
        <p:spPr>
          <a:xfrm>
            <a:off x="93953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4"/>
          <p:cNvSpPr>
            <a:spLocks noGrp="1"/>
          </p:cNvSpPr>
          <p:nvPr>
            <p:ph sz="quarter" idx="131"/>
          </p:nvPr>
        </p:nvSpPr>
        <p:spPr>
          <a:xfrm>
            <a:off x="194177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sz="quarter" idx="132"/>
          </p:nvPr>
        </p:nvSpPr>
        <p:spPr>
          <a:xfrm>
            <a:off x="2944023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133"/>
          </p:nvPr>
        </p:nvSpPr>
        <p:spPr>
          <a:xfrm>
            <a:off x="394626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134"/>
          </p:nvPr>
        </p:nvSpPr>
        <p:spPr>
          <a:xfrm>
            <a:off x="4948514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quarter" idx="136"/>
          </p:nvPr>
        </p:nvSpPr>
        <p:spPr>
          <a:xfrm>
            <a:off x="194177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4"/>
          <p:cNvSpPr>
            <a:spLocks noGrp="1"/>
          </p:cNvSpPr>
          <p:nvPr>
            <p:ph sz="quarter" idx="137"/>
          </p:nvPr>
        </p:nvSpPr>
        <p:spPr>
          <a:xfrm>
            <a:off x="2944023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138"/>
          </p:nvPr>
        </p:nvSpPr>
        <p:spPr>
          <a:xfrm>
            <a:off x="394626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139"/>
          </p:nvPr>
        </p:nvSpPr>
        <p:spPr>
          <a:xfrm>
            <a:off x="4948514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"/>
          <p:cNvSpPr>
            <a:spLocks noGrp="1"/>
          </p:cNvSpPr>
          <p:nvPr>
            <p:ph sz="quarter" idx="141"/>
          </p:nvPr>
        </p:nvSpPr>
        <p:spPr>
          <a:xfrm>
            <a:off x="194177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Content Placeholder 4"/>
          <p:cNvSpPr>
            <a:spLocks noGrp="1"/>
          </p:cNvSpPr>
          <p:nvPr>
            <p:ph sz="quarter" idx="142"/>
          </p:nvPr>
        </p:nvSpPr>
        <p:spPr>
          <a:xfrm>
            <a:off x="2944023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Content Placeholder 4"/>
          <p:cNvSpPr>
            <a:spLocks noGrp="1"/>
          </p:cNvSpPr>
          <p:nvPr>
            <p:ph sz="quarter" idx="143"/>
          </p:nvPr>
        </p:nvSpPr>
        <p:spPr>
          <a:xfrm>
            <a:off x="394626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44"/>
          </p:nvPr>
        </p:nvSpPr>
        <p:spPr>
          <a:xfrm>
            <a:off x="4948514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Content Placeholder 4"/>
          <p:cNvSpPr>
            <a:spLocks noGrp="1"/>
          </p:cNvSpPr>
          <p:nvPr>
            <p:ph sz="quarter" idx="146"/>
          </p:nvPr>
        </p:nvSpPr>
        <p:spPr>
          <a:xfrm>
            <a:off x="194177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Content Placeholder 4"/>
          <p:cNvSpPr>
            <a:spLocks noGrp="1"/>
          </p:cNvSpPr>
          <p:nvPr>
            <p:ph sz="quarter" idx="147"/>
          </p:nvPr>
        </p:nvSpPr>
        <p:spPr>
          <a:xfrm>
            <a:off x="2944023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4"/>
          <p:cNvSpPr>
            <a:spLocks noGrp="1"/>
          </p:cNvSpPr>
          <p:nvPr>
            <p:ph sz="quarter" idx="148"/>
          </p:nvPr>
        </p:nvSpPr>
        <p:spPr>
          <a:xfrm>
            <a:off x="394626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Content Placeholder 4"/>
          <p:cNvSpPr>
            <a:spLocks noGrp="1"/>
          </p:cNvSpPr>
          <p:nvPr>
            <p:ph sz="quarter" idx="149"/>
          </p:nvPr>
        </p:nvSpPr>
        <p:spPr>
          <a:xfrm>
            <a:off x="654774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7" name="Content Placeholder 4"/>
          <p:cNvSpPr>
            <a:spLocks noGrp="1"/>
          </p:cNvSpPr>
          <p:nvPr>
            <p:ph sz="quarter" idx="150"/>
          </p:nvPr>
        </p:nvSpPr>
        <p:spPr>
          <a:xfrm>
            <a:off x="10556728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Content Placeholder 4"/>
          <p:cNvSpPr>
            <a:spLocks noGrp="1"/>
          </p:cNvSpPr>
          <p:nvPr>
            <p:ph sz="quarter" idx="151"/>
          </p:nvPr>
        </p:nvSpPr>
        <p:spPr>
          <a:xfrm>
            <a:off x="654774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9" name="Content Placeholder 4"/>
          <p:cNvSpPr>
            <a:spLocks noGrp="1"/>
          </p:cNvSpPr>
          <p:nvPr>
            <p:ph sz="quarter" idx="152"/>
          </p:nvPr>
        </p:nvSpPr>
        <p:spPr>
          <a:xfrm>
            <a:off x="654774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Content Placeholder 4"/>
          <p:cNvSpPr>
            <a:spLocks noGrp="1"/>
          </p:cNvSpPr>
          <p:nvPr>
            <p:ph sz="quarter" idx="153"/>
          </p:nvPr>
        </p:nvSpPr>
        <p:spPr>
          <a:xfrm>
            <a:off x="654774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1" name="Content Placeholder 4"/>
          <p:cNvSpPr>
            <a:spLocks noGrp="1"/>
          </p:cNvSpPr>
          <p:nvPr>
            <p:ph sz="quarter" idx="154"/>
          </p:nvPr>
        </p:nvSpPr>
        <p:spPr>
          <a:xfrm>
            <a:off x="754999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Content Placeholder 4"/>
          <p:cNvSpPr>
            <a:spLocks noGrp="1"/>
          </p:cNvSpPr>
          <p:nvPr>
            <p:ph sz="quarter" idx="155"/>
          </p:nvPr>
        </p:nvSpPr>
        <p:spPr>
          <a:xfrm>
            <a:off x="8552237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3" name="Content Placeholder 4"/>
          <p:cNvSpPr>
            <a:spLocks noGrp="1"/>
          </p:cNvSpPr>
          <p:nvPr>
            <p:ph sz="quarter" idx="156"/>
          </p:nvPr>
        </p:nvSpPr>
        <p:spPr>
          <a:xfrm>
            <a:off x="9554482" y="237515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Content Placeholder 4"/>
          <p:cNvSpPr>
            <a:spLocks noGrp="1"/>
          </p:cNvSpPr>
          <p:nvPr>
            <p:ph sz="quarter" idx="157"/>
          </p:nvPr>
        </p:nvSpPr>
        <p:spPr>
          <a:xfrm>
            <a:off x="10556728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Content Placeholder 4"/>
          <p:cNvSpPr>
            <a:spLocks noGrp="1"/>
          </p:cNvSpPr>
          <p:nvPr>
            <p:ph sz="quarter" idx="158"/>
          </p:nvPr>
        </p:nvSpPr>
        <p:spPr>
          <a:xfrm>
            <a:off x="754999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Content Placeholder 4"/>
          <p:cNvSpPr>
            <a:spLocks noGrp="1"/>
          </p:cNvSpPr>
          <p:nvPr>
            <p:ph sz="quarter" idx="159"/>
          </p:nvPr>
        </p:nvSpPr>
        <p:spPr>
          <a:xfrm>
            <a:off x="8552237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Content Placeholder 4"/>
          <p:cNvSpPr>
            <a:spLocks noGrp="1"/>
          </p:cNvSpPr>
          <p:nvPr>
            <p:ph sz="quarter" idx="160"/>
          </p:nvPr>
        </p:nvSpPr>
        <p:spPr>
          <a:xfrm>
            <a:off x="9554482" y="321024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Content Placeholder 4"/>
          <p:cNvSpPr>
            <a:spLocks noGrp="1"/>
          </p:cNvSpPr>
          <p:nvPr>
            <p:ph sz="quarter" idx="161"/>
          </p:nvPr>
        </p:nvSpPr>
        <p:spPr>
          <a:xfrm>
            <a:off x="10556728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Content Placeholder 4"/>
          <p:cNvSpPr>
            <a:spLocks noGrp="1"/>
          </p:cNvSpPr>
          <p:nvPr>
            <p:ph sz="quarter" idx="162"/>
          </p:nvPr>
        </p:nvSpPr>
        <p:spPr>
          <a:xfrm>
            <a:off x="754999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0" name="Content Placeholder 4"/>
          <p:cNvSpPr>
            <a:spLocks noGrp="1"/>
          </p:cNvSpPr>
          <p:nvPr>
            <p:ph sz="quarter" idx="163"/>
          </p:nvPr>
        </p:nvSpPr>
        <p:spPr>
          <a:xfrm>
            <a:off x="8552237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Content Placeholder 4"/>
          <p:cNvSpPr>
            <a:spLocks noGrp="1"/>
          </p:cNvSpPr>
          <p:nvPr>
            <p:ph sz="quarter" idx="164"/>
          </p:nvPr>
        </p:nvSpPr>
        <p:spPr>
          <a:xfrm>
            <a:off x="9554482" y="4045331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Content Placeholder 4"/>
          <p:cNvSpPr>
            <a:spLocks noGrp="1"/>
          </p:cNvSpPr>
          <p:nvPr>
            <p:ph sz="quarter" idx="165"/>
          </p:nvPr>
        </p:nvSpPr>
        <p:spPr>
          <a:xfrm>
            <a:off x="10556728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Content Placeholder 4"/>
          <p:cNvSpPr>
            <a:spLocks noGrp="1"/>
          </p:cNvSpPr>
          <p:nvPr>
            <p:ph sz="quarter" idx="166"/>
          </p:nvPr>
        </p:nvSpPr>
        <p:spPr>
          <a:xfrm>
            <a:off x="754999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" name="Content Placeholder 4"/>
          <p:cNvSpPr>
            <a:spLocks noGrp="1"/>
          </p:cNvSpPr>
          <p:nvPr>
            <p:ph sz="quarter" idx="167"/>
          </p:nvPr>
        </p:nvSpPr>
        <p:spPr>
          <a:xfrm>
            <a:off x="8552237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Content Placeholder 4"/>
          <p:cNvSpPr>
            <a:spLocks noGrp="1"/>
          </p:cNvSpPr>
          <p:nvPr>
            <p:ph sz="quarter" idx="168"/>
          </p:nvPr>
        </p:nvSpPr>
        <p:spPr>
          <a:xfrm>
            <a:off x="9554482" y="4880422"/>
            <a:ext cx="822826" cy="562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F459F488-9552-4CDD-2B0B-3823DC40566D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06E83C-EDC5-4AA8-BC4B-FF6EED64565A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5576703-7E8D-4F28-6637-71B84124FCDD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2A471F17-342A-4AAE-AD2D-B46834E662F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043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+ Media (single pag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3EF072-08A6-37A3-E325-5BB30F22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240463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altLang="sv-SE" sz="900">
                <a:solidFill>
                  <a:schemeClr val="tx2"/>
                </a:solidFill>
              </a:rPr>
              <a:t>A partner driven Center</a:t>
            </a:r>
            <a:br>
              <a:rPr lang="sv-SE" altLang="sv-SE" sz="900">
                <a:solidFill>
                  <a:schemeClr val="tx2"/>
                </a:solidFill>
              </a:rPr>
            </a:br>
            <a:r>
              <a:rPr lang="sv-SE" altLang="sv-SE" sz="900">
                <a:solidFill>
                  <a:schemeClr val="tx2"/>
                </a:solidFill>
              </a:rPr>
              <a:t>Hosted by Chalmers University of Technology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39416" y="1717200"/>
            <a:ext cx="4926902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130"/>
          </p:nvPr>
        </p:nvSpPr>
        <p:spPr>
          <a:xfrm>
            <a:off x="939532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1281EEFB-A991-AC30-282E-CBBDC0C1EF99}"/>
              </a:ext>
            </a:extLst>
          </p:cNvPr>
          <p:cNvSpPr>
            <a:spLocks noGrp="1"/>
          </p:cNvSpPr>
          <p:nvPr>
            <p:ph type="dt" sz="half" idx="16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EC48-C036-488E-A4FC-BC66D84056C4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BBA85ED-621D-C17D-2D84-693FA5267249}"/>
              </a:ext>
            </a:extLst>
          </p:cNvPr>
          <p:cNvSpPr>
            <a:spLocks noGrp="1"/>
          </p:cNvSpPr>
          <p:nvPr>
            <p:ph type="sldNum" sz="quarter" idx="1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E1A36887-D671-4175-A9D9-13CAB1D93084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FBCB1B-BA25-CBBD-5C6D-29CC15B334D4}"/>
              </a:ext>
            </a:extLst>
          </p:cNvPr>
          <p:cNvSpPr>
            <a:spLocks noGrp="1"/>
          </p:cNvSpPr>
          <p:nvPr>
            <p:ph sz="quarter" idx="171"/>
          </p:nvPr>
        </p:nvSpPr>
        <p:spPr>
          <a:xfrm>
            <a:off x="2469355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CD0E2B6-C9D6-A29A-1D13-CB5C0AAD730B}"/>
              </a:ext>
            </a:extLst>
          </p:cNvPr>
          <p:cNvSpPr>
            <a:spLocks noGrp="1"/>
          </p:cNvSpPr>
          <p:nvPr>
            <p:ph sz="quarter" idx="172"/>
          </p:nvPr>
        </p:nvSpPr>
        <p:spPr>
          <a:xfrm>
            <a:off x="3999178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9C23AA2-72D0-7EC0-E39D-7C97A9669167}"/>
              </a:ext>
            </a:extLst>
          </p:cNvPr>
          <p:cNvSpPr>
            <a:spLocks noGrp="1"/>
          </p:cNvSpPr>
          <p:nvPr>
            <p:ph sz="quarter" idx="173"/>
          </p:nvPr>
        </p:nvSpPr>
        <p:spPr>
          <a:xfrm>
            <a:off x="5529001" y="236262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E59C185-45D4-4E6B-DCD8-73232E972DB7}"/>
              </a:ext>
            </a:extLst>
          </p:cNvPr>
          <p:cNvSpPr>
            <a:spLocks noGrp="1"/>
          </p:cNvSpPr>
          <p:nvPr>
            <p:ph sz="quarter" idx="174"/>
          </p:nvPr>
        </p:nvSpPr>
        <p:spPr>
          <a:xfrm>
            <a:off x="7079056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6755970-8A1C-000F-7BE5-C021F19C7F60}"/>
              </a:ext>
            </a:extLst>
          </p:cNvPr>
          <p:cNvSpPr>
            <a:spLocks noGrp="1"/>
          </p:cNvSpPr>
          <p:nvPr>
            <p:ph sz="quarter" idx="175"/>
          </p:nvPr>
        </p:nvSpPr>
        <p:spPr>
          <a:xfrm>
            <a:off x="8608879" y="237515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ABDB8BC-3EF0-2C01-5AA8-208B3024D1A1}"/>
              </a:ext>
            </a:extLst>
          </p:cNvPr>
          <p:cNvSpPr>
            <a:spLocks noGrp="1"/>
          </p:cNvSpPr>
          <p:nvPr>
            <p:ph sz="quarter" idx="176"/>
          </p:nvPr>
        </p:nvSpPr>
        <p:spPr>
          <a:xfrm>
            <a:off x="939532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A388DBC-FAE4-AF6D-D3F7-D56CB7AEEAC4}"/>
              </a:ext>
            </a:extLst>
          </p:cNvPr>
          <p:cNvSpPr>
            <a:spLocks noGrp="1"/>
          </p:cNvSpPr>
          <p:nvPr>
            <p:ph sz="quarter" idx="177"/>
          </p:nvPr>
        </p:nvSpPr>
        <p:spPr>
          <a:xfrm>
            <a:off x="2469355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EB9FD45-FE58-7457-4535-D4DD2E1ADEA8}"/>
              </a:ext>
            </a:extLst>
          </p:cNvPr>
          <p:cNvSpPr>
            <a:spLocks noGrp="1"/>
          </p:cNvSpPr>
          <p:nvPr>
            <p:ph sz="quarter" idx="178"/>
          </p:nvPr>
        </p:nvSpPr>
        <p:spPr>
          <a:xfrm>
            <a:off x="3999178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44272DA-4BBD-B8E5-1D75-863348B1A632}"/>
              </a:ext>
            </a:extLst>
          </p:cNvPr>
          <p:cNvSpPr>
            <a:spLocks noGrp="1"/>
          </p:cNvSpPr>
          <p:nvPr>
            <p:ph sz="quarter" idx="179"/>
          </p:nvPr>
        </p:nvSpPr>
        <p:spPr>
          <a:xfrm>
            <a:off x="5529001" y="360714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76FEF4E-D179-D65F-31B3-F749676CBA94}"/>
              </a:ext>
            </a:extLst>
          </p:cNvPr>
          <p:cNvSpPr>
            <a:spLocks noGrp="1"/>
          </p:cNvSpPr>
          <p:nvPr>
            <p:ph sz="quarter" idx="180"/>
          </p:nvPr>
        </p:nvSpPr>
        <p:spPr>
          <a:xfrm>
            <a:off x="7079056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D455CAF-0D5B-17F1-9887-2BB27D48512F}"/>
              </a:ext>
            </a:extLst>
          </p:cNvPr>
          <p:cNvSpPr>
            <a:spLocks noGrp="1"/>
          </p:cNvSpPr>
          <p:nvPr>
            <p:ph sz="quarter" idx="181"/>
          </p:nvPr>
        </p:nvSpPr>
        <p:spPr>
          <a:xfrm>
            <a:off x="8608879" y="361967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434B9BC-2AD6-9618-6828-22EA61C20AC4}"/>
              </a:ext>
            </a:extLst>
          </p:cNvPr>
          <p:cNvSpPr>
            <a:spLocks noGrp="1"/>
          </p:cNvSpPr>
          <p:nvPr>
            <p:ph sz="quarter" idx="182"/>
          </p:nvPr>
        </p:nvSpPr>
        <p:spPr>
          <a:xfrm>
            <a:off x="939532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7AB263D-C888-819E-391E-09D2FC863EB8}"/>
              </a:ext>
            </a:extLst>
          </p:cNvPr>
          <p:cNvSpPr>
            <a:spLocks noGrp="1"/>
          </p:cNvSpPr>
          <p:nvPr>
            <p:ph sz="quarter" idx="183"/>
          </p:nvPr>
        </p:nvSpPr>
        <p:spPr>
          <a:xfrm>
            <a:off x="2469355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FD64AB87-40CE-791B-1EBB-2E576B22C866}"/>
              </a:ext>
            </a:extLst>
          </p:cNvPr>
          <p:cNvSpPr>
            <a:spLocks noGrp="1"/>
          </p:cNvSpPr>
          <p:nvPr>
            <p:ph sz="quarter" idx="184"/>
          </p:nvPr>
        </p:nvSpPr>
        <p:spPr>
          <a:xfrm>
            <a:off x="3999178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95394B1-2E8E-6380-8028-7AAC3114F3F8}"/>
              </a:ext>
            </a:extLst>
          </p:cNvPr>
          <p:cNvSpPr>
            <a:spLocks noGrp="1"/>
          </p:cNvSpPr>
          <p:nvPr>
            <p:ph sz="quarter" idx="185"/>
          </p:nvPr>
        </p:nvSpPr>
        <p:spPr>
          <a:xfrm>
            <a:off x="5529001" y="4851661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E2650E56-55C0-C59A-2CB2-915CD2B373F0}"/>
              </a:ext>
            </a:extLst>
          </p:cNvPr>
          <p:cNvSpPr>
            <a:spLocks noGrp="1"/>
          </p:cNvSpPr>
          <p:nvPr>
            <p:ph sz="quarter" idx="186"/>
          </p:nvPr>
        </p:nvSpPr>
        <p:spPr>
          <a:xfrm>
            <a:off x="7079056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17FA29EB-B8BD-C7C2-5278-FEA22CA1F60E}"/>
              </a:ext>
            </a:extLst>
          </p:cNvPr>
          <p:cNvSpPr>
            <a:spLocks noGrp="1"/>
          </p:cNvSpPr>
          <p:nvPr>
            <p:ph sz="quarter" idx="187"/>
          </p:nvPr>
        </p:nvSpPr>
        <p:spPr>
          <a:xfrm>
            <a:off x="8608879" y="4864190"/>
            <a:ext cx="1422667" cy="1053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126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>
            <a:spLocks noGrp="1"/>
          </p:cNvSpPr>
          <p:nvPr>
            <p:ph sz="quarter" idx="28"/>
          </p:nvPr>
        </p:nvSpPr>
        <p:spPr>
          <a:xfrm>
            <a:off x="6380682" y="1364327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1381126"/>
            <a:ext cx="5214451" cy="4652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C981F190-9CC5-C223-9ADA-1C9B9EA8CF78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3573-F97D-41F3-8ECE-762A80C18453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E48102A-34D2-2195-6BAC-BAF6A752A2C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62EBC2D6-7B1F-44EE-B8C6-65FA49DC6758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423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9"/>
          <p:cNvSpPr>
            <a:spLocks noGrp="1"/>
          </p:cNvSpPr>
          <p:nvPr>
            <p:ph sz="quarter" idx="23"/>
          </p:nvPr>
        </p:nvSpPr>
        <p:spPr>
          <a:xfrm>
            <a:off x="596867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229653F6-D6C8-666C-6C53-C7AC995E4E14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BDCE-2EC3-4BA7-91DE-F85004E5CF33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9759580-E595-9B2D-6961-20658CB8936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00F8427-3697-4568-B4E8-DD6C6539A03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2A201D-6657-FA94-2B5C-336803745D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7" y="1381126"/>
            <a:ext cx="5214451" cy="751102"/>
          </a:xfrm>
          <a:prstGeom prst="rect">
            <a:avLst/>
          </a:prstGeom>
          <a:solidFill>
            <a:schemeClr val="tx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5F35773-01BE-C0C3-55D5-5ACF6C6D74C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380684" y="2132228"/>
            <a:ext cx="5214451" cy="39009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A9988-81A2-46E0-306F-DF40303D17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80684" y="1381126"/>
            <a:ext cx="5214451" cy="751102"/>
          </a:xfrm>
          <a:prstGeom prst="rect">
            <a:avLst/>
          </a:prstGeom>
          <a:solidFill>
            <a:schemeClr val="tx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bg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49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5CCA4DF-11B1-BB4D-B496-4437D0C72D36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8D82-149E-4EDC-8621-C82BEAB56C0C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D01CAD1C-0BC1-6059-23A9-065CED1DA09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564ECBC0-5216-433A-8247-C811A0FCEEA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40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FE4D3E9C-4BD4-22E5-1CBA-2EBAE887C12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9598-026B-4533-9FC2-C3F9B249707A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6C5A1F3C-8E0A-D1A3-7979-354B3B420D4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F6A92921-FD83-41EE-B2FC-912325A3AFB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riting on a white board&#10;&#10;AI-generated content may be incorrect.">
            <a:extLst>
              <a:ext uri="{FF2B5EF4-FFF2-40B4-BE49-F238E27FC236}">
                <a16:creationId xmlns:a16="http://schemas.microsoft.com/office/drawing/2014/main" id="{2E2C45A7-3A0A-4D16-1E41-3D49CC2CA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3946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/>
          <p:cNvSpPr>
            <a:spLocks noGrp="1"/>
          </p:cNvSpPr>
          <p:nvPr>
            <p:ph sz="quarter" idx="2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EA29E3D-F91C-246C-B556-A7C059E8563D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C4EF-9F36-49D8-B512-28BA6E862A79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A71C3BCF-0F7D-A3FC-E9DB-27585540C3B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AEDF8A17-9EFF-484C-964C-74526BB1E77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263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31CDDCE-16E5-98D2-D3DB-A287697704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8B18-E9EF-49C5-9489-2D2A690B673F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10C3D5E-9788-3FBA-5C52-23F65F9E1A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7AE83E9-2002-4FC8-8614-24B64E3C2E6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306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+ Blue split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790E85-78B4-2CAB-13F3-DFE7685EDC1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417" y="1717200"/>
            <a:ext cx="4685083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39417" y="2437655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623231" y="1717200"/>
            <a:ext cx="4685083" cy="5085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623231" y="2437655"/>
            <a:ext cx="4685084" cy="30392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9417" y="6249872"/>
            <a:ext cx="5256583" cy="31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8A07BA9-A6A4-83EC-C4BB-A1B30991297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69F7-7C5A-4987-BC3A-AC8DA73507F0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BFB9C-C7FB-FE9B-13B7-05DD1B3FE07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972F54F5-C5FC-4DEE-B785-9A4BC81ED15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569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2220989"/>
            <a:ext cx="5170179" cy="228876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6869" y="1474652"/>
            <a:ext cx="5170179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1E444E5-CEEC-B906-11A7-AAE852530B0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A8E7-C182-4B80-BAAE-F541157AC6A0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5908AE3-3827-9F3F-5CA5-6A628070AD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8CC3A74-5469-4D2D-B3BD-7D8E040F59B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245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White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96869" y="4944914"/>
            <a:ext cx="5170179" cy="1208010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tIns="262800" rIns="334800"/>
          <a:lstStyle>
            <a:lvl1pPr marL="0" indent="0">
              <a:lnSpc>
                <a:spcPts val="2300"/>
              </a:lnSpc>
              <a:buNone/>
              <a:defRPr lang="sv-S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7DD04B67-4DB4-5AD2-9431-823D1D6DA10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B5A9-90C9-40A3-924F-C3242DA663A1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1C0029-F029-F1FD-F0CC-4AD918384B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8C3D10B9-B14C-4A31-8879-BD6B4C55B44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1572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Header box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8D985F5-CE36-72B5-964E-D873A3EDD9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4F30-72E6-4B35-B237-7C290CBD0284}" type="datetime1">
              <a:rPr lang="sv-SE"/>
              <a:pPr>
                <a:defRPr/>
              </a:pPr>
              <a:t>2025-06-03</a:t>
            </a:fld>
            <a:endParaRPr lang="sv-S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C63B0C-2D32-A9CE-760F-AA3C557EBD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Page </a:t>
            </a:r>
            <a:fld id="{D34CF9F2-0BC6-4F47-817C-00257684591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777118-E80D-15BA-702D-23FD523185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6869" y="5403261"/>
            <a:ext cx="5214451" cy="751102"/>
          </a:xfrm>
          <a:prstGeom prst="rect">
            <a:avLst/>
          </a:prstGeom>
          <a:solidFill>
            <a:schemeClr val="bg2">
              <a:alpha val="99000"/>
            </a:schemeClr>
          </a:solidFill>
        </p:spPr>
        <p:txBody>
          <a:bodyPr lIns="334800" anchor="b"/>
          <a:lstStyle>
            <a:lvl1pPr marL="0" indent="0">
              <a:buNone/>
              <a:defRPr lang="sv-SE" b="1" dirty="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25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: 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few people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A2DEE444-14B3-BFAA-E8DA-19101726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635A4E09-F411-47B0-64FF-91B4C6CAA43D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00126" y="2679928"/>
            <a:ext cx="4791748" cy="1069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00126" y="3984859"/>
            <a:ext cx="4791748" cy="21827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967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: Heading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himmel, natur, snö&#10;&#10;Automatiskt genererad beskrivning">
            <a:extLst>
              <a:ext uri="{FF2B5EF4-FFF2-40B4-BE49-F238E27FC236}">
                <a16:creationId xmlns:a16="http://schemas.microsoft.com/office/drawing/2014/main" id="{83315BF6-91CA-7534-D04C-266D0978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12192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8E5B2D6-013A-B372-D977-35233CCA4488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00126" y="2679928"/>
            <a:ext cx="4791748" cy="1069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00126" y="3984859"/>
            <a:ext cx="4791748" cy="218274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9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walking in a field&#10;&#10;AI-generated content may be incorrect.">
            <a:extLst>
              <a:ext uri="{FF2B5EF4-FFF2-40B4-BE49-F238E27FC236}">
                <a16:creationId xmlns:a16="http://schemas.microsoft.com/office/drawing/2014/main" id="{B7A0E68F-37E3-3EAA-6B13-918E20D51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5253"/>
            <a:ext cx="12192000" cy="533400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94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ro + 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riting on a bulletin board&#10;&#10;AI-generated content may be incorrect.">
            <a:extLst>
              <a:ext uri="{FF2B5EF4-FFF2-40B4-BE49-F238E27FC236}">
                <a16:creationId xmlns:a16="http://schemas.microsoft.com/office/drawing/2014/main" id="{2C5B303F-BD01-DE7D-84A4-FB2152589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  <p:sp>
        <p:nvSpPr>
          <p:cNvPr id="5" name="Rektangel 3">
            <a:extLst>
              <a:ext uri="{FF2B5EF4-FFF2-40B4-BE49-F238E27FC236}">
                <a16:creationId xmlns:a16="http://schemas.microsoft.com/office/drawing/2014/main" id="{121D3896-1E6B-C075-F2B1-C47C15A8EF2C}"/>
              </a:ext>
            </a:extLst>
          </p:cNvPr>
          <p:cNvSpPr/>
          <p:nvPr/>
        </p:nvSpPr>
        <p:spPr>
          <a:xfrm>
            <a:off x="0" y="1517650"/>
            <a:ext cx="12192000" cy="534035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89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Green">
    <p:bg>
      <p:bgPr>
        <a:solidFill>
          <a:srgbClr val="0F8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32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Title + Blue">
    <p:bg>
      <p:bgPr>
        <a:solidFill>
          <a:srgbClr val="027E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ctrTitle"/>
          </p:nvPr>
        </p:nvSpPr>
        <p:spPr>
          <a:xfrm>
            <a:off x="2157692" y="2359888"/>
            <a:ext cx="7876616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2157693" y="5084615"/>
            <a:ext cx="7876615" cy="900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660"/>
              </a:lnSpc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400" b="0" i="0">
                <a:latin typeface="Oxygen" panose="02000503000000000000" pitchFamily="2" charset="77"/>
              </a:defRPr>
            </a:lvl2pPr>
            <a:lvl3pPr marL="914400" indent="0">
              <a:buNone/>
              <a:defRPr sz="2400" b="0" i="0">
                <a:latin typeface="Oxygen" panose="02000503000000000000" pitchFamily="2" charset="77"/>
              </a:defRPr>
            </a:lvl3pPr>
            <a:lvl4pPr marL="1371600" indent="0">
              <a:buNone/>
              <a:defRPr sz="2400" b="0" i="0">
                <a:latin typeface="Oxygen" panose="02000503000000000000" pitchFamily="2" charset="77"/>
              </a:defRPr>
            </a:lvl4pPr>
            <a:lvl5pPr marL="1828800" indent="0">
              <a:buNone/>
              <a:defRPr sz="2400" b="0" i="0">
                <a:latin typeface="Oxygen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58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59EEA5-5375-1069-6480-961FBFF39CCD}"/>
              </a:ext>
            </a:extLst>
          </p:cNvPr>
          <p:cNvSpPr/>
          <p:nvPr/>
        </p:nvSpPr>
        <p:spPr>
          <a:xfrm>
            <a:off x="0" y="0"/>
            <a:ext cx="12192000" cy="1517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027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873DD34E-8A3F-6CDF-2F4E-1EB65222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0363"/>
            <a:ext cx="19939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21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22" r:id="rId8"/>
    <p:sldLayoutId id="2147484123" r:id="rId9"/>
    <p:sldLayoutId id="2147484124" r:id="rId10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693460E-5260-A01E-BAE8-15B0DEF86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4E19371-380E-4E19-8E70-3D871E8C653F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1E73FB-6148-90DD-D232-E4A22429F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134AC7CD-D656-48D4-A304-170D67A24C37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9316E-C791-929F-EA3A-09A7CC063A59}"/>
              </a:ext>
            </a:extLst>
          </p:cNvPr>
          <p:cNvSpPr/>
          <p:nvPr userDrawn="1"/>
        </p:nvSpPr>
        <p:spPr>
          <a:xfrm>
            <a:off x="0" y="0"/>
            <a:ext cx="287338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125" r:id="rId5"/>
    <p:sldLayoutId id="2147484126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128" r:id="rId12"/>
    <p:sldLayoutId id="2147484173" r:id="rId13"/>
    <p:sldLayoutId id="2147484129" r:id="rId14"/>
    <p:sldLayoutId id="2147484171" r:id="rId15"/>
    <p:sldLayoutId id="2147484057" r:id="rId16"/>
    <p:sldLayoutId id="2147484058" r:id="rId17"/>
    <p:sldLayoutId id="2147484059" r:id="rId18"/>
    <p:sldLayoutId id="2147484060" r:id="rId19"/>
    <p:sldLayoutId id="2147484131" r:id="rId20"/>
    <p:sldLayoutId id="2147484132" r:id="rId21"/>
    <p:sldLayoutId id="2147484172" r:id="rId22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2A33E97-F6BA-84F4-1933-55ADD866B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02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0C6987-B7C6-407B-9FCE-AD8AA63E2297}" type="datetime1">
              <a:rPr lang="sv-SE"/>
              <a:pPr>
                <a:defRPr/>
              </a:pPr>
              <a:t>2025-06-03</a:t>
            </a:fld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F4BAEF-878C-2BF8-2024-66CFEDA29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213" y="6153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Page </a:t>
            </a:r>
            <a:fld id="{A93D8CAF-CFCD-4222-BCC5-81BBC35BFAE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57" r:id="rId5"/>
    <p:sldLayoutId id="2147484158" r:id="rId6"/>
    <p:sldLayoutId id="2147484108" r:id="rId7"/>
    <p:sldLayoutId id="2147484109" r:id="rId8"/>
    <p:sldLayoutId id="2147484110" r:id="rId9"/>
    <p:sldLayoutId id="2147484170" r:id="rId10"/>
    <p:sldLayoutId id="2147484112" r:id="rId11"/>
    <p:sldLayoutId id="2147484160" r:id="rId12"/>
    <p:sldLayoutId id="2147484174" r:id="rId13"/>
    <p:sldLayoutId id="2147484161" r:id="rId14"/>
    <p:sldLayoutId id="2147484176" r:id="rId15"/>
    <p:sldLayoutId id="2147484113" r:id="rId16"/>
    <p:sldLayoutId id="2147484114" r:id="rId17"/>
    <p:sldLayoutId id="2147484115" r:id="rId18"/>
    <p:sldLayoutId id="2147484116" r:id="rId19"/>
    <p:sldLayoutId id="2147484162" r:id="rId20"/>
    <p:sldLayoutId id="2147484163" r:id="rId21"/>
    <p:sldLayoutId id="2147484164" r:id="rId22"/>
    <p:sldLayoutId id="2147484175" r:id="rId23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8BC722D5-D93E-59A4-BD33-6D1FEAF8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60363"/>
            <a:ext cx="19939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anose="02000503000000000000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cyclecenter.se/" TargetMode="Externa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cyclecenter.se/" TargetMode="Externa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D7467-26C2-E06B-0E63-4E47DB903FB1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sv-SE" dirty="0"/>
              <a:t>	</a:t>
            </a:r>
          </a:p>
          <a:p>
            <a:r>
              <a:rPr lang="sv-SE" dirty="0"/>
              <a:t>	</a:t>
            </a:r>
            <a:r>
              <a:rPr lang="sv-SE" dirty="0" err="1"/>
              <a:t>User</a:t>
            </a:r>
            <a:r>
              <a:rPr lang="sv-SE" dirty="0"/>
              <a:t> guide –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use</a:t>
            </a:r>
            <a:endParaRPr lang="sv-SE" dirty="0"/>
          </a:p>
          <a:p>
            <a:r>
              <a:rPr lang="sv-SE" dirty="0"/>
              <a:t>	</a:t>
            </a:r>
            <a:r>
              <a:rPr lang="sv-SE" sz="1000" dirty="0"/>
              <a:t>Swedish Life Cycle Center PPT template </a:t>
            </a:r>
            <a:r>
              <a:rPr lang="sv-SE" sz="1000" dirty="0" err="1"/>
              <a:t>consist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7 layout templates </a:t>
            </a:r>
            <a:r>
              <a:rPr lang="sv-SE" sz="1000" dirty="0" err="1"/>
              <a:t>divided</a:t>
            </a:r>
            <a:r>
              <a:rPr lang="sv-SE" sz="1000" dirty="0"/>
              <a:t> </a:t>
            </a:r>
            <a:r>
              <a:rPr lang="sv-SE" sz="1000" dirty="0" err="1"/>
              <a:t>into</a:t>
            </a:r>
            <a:r>
              <a:rPr lang="sv-SE" sz="1000" dirty="0"/>
              <a:t> intro, </a:t>
            </a:r>
            <a:r>
              <a:rPr lang="sv-SE" sz="1000" dirty="0" err="1"/>
              <a:t>five</a:t>
            </a:r>
            <a:r>
              <a:rPr lang="sv-SE" sz="1000" dirty="0"/>
              <a:t> </a:t>
            </a:r>
            <a:r>
              <a:rPr lang="sv-SE" sz="1000" dirty="0" err="1"/>
              <a:t>diffrent</a:t>
            </a:r>
            <a:r>
              <a:rPr lang="sv-SE" sz="1000" dirty="0"/>
              <a:t> </a:t>
            </a:r>
            <a:r>
              <a:rPr lang="sv-SE" sz="1000" dirty="0" err="1"/>
              <a:t>coloured</a:t>
            </a:r>
            <a:r>
              <a:rPr lang="sv-SE" sz="1000" dirty="0"/>
              <a:t> </a:t>
            </a:r>
            <a:r>
              <a:rPr lang="sv-SE" sz="1000" dirty="0" err="1"/>
              <a:t>content</a:t>
            </a:r>
            <a:r>
              <a:rPr lang="sv-SE" sz="1000" dirty="0"/>
              <a:t> and </a:t>
            </a:r>
            <a:r>
              <a:rPr lang="sv-SE" sz="1000" dirty="0" err="1"/>
              <a:t>extro</a:t>
            </a:r>
            <a:r>
              <a:rPr lang="sv-SE" sz="1000" dirty="0"/>
              <a:t>.  </a:t>
            </a:r>
            <a:br>
              <a:rPr lang="sv-SE" sz="1000" dirty="0"/>
            </a:br>
            <a:r>
              <a:rPr lang="sv-SE" sz="1000" dirty="0"/>
              <a:t>	The </a:t>
            </a:r>
            <a:r>
              <a:rPr lang="sv-SE" sz="1000" dirty="0" err="1"/>
              <a:t>idea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the </a:t>
            </a:r>
            <a:r>
              <a:rPr lang="sv-SE" sz="1000" dirty="0" err="1"/>
              <a:t>coloured</a:t>
            </a:r>
            <a:r>
              <a:rPr lang="sv-SE" sz="1000" dirty="0"/>
              <a:t> </a:t>
            </a:r>
            <a:r>
              <a:rPr lang="sv-SE" sz="1000" dirty="0" err="1"/>
              <a:t>content</a:t>
            </a:r>
            <a:r>
              <a:rPr lang="sv-SE" sz="1000" dirty="0"/>
              <a:t> templates is </a:t>
            </a:r>
            <a:r>
              <a:rPr lang="sv-SE" sz="1000" dirty="0" err="1"/>
              <a:t>that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change</a:t>
            </a:r>
            <a:r>
              <a:rPr lang="sv-SE" sz="1000" dirty="0"/>
              <a:t> </a:t>
            </a:r>
            <a:r>
              <a:rPr lang="sv-SE" sz="1000" dirty="0" err="1"/>
              <a:t>colour</a:t>
            </a:r>
            <a:r>
              <a:rPr lang="sv-SE" sz="1000" dirty="0"/>
              <a:t> </a:t>
            </a:r>
            <a:r>
              <a:rPr lang="sv-SE" sz="1000" dirty="0" err="1"/>
              <a:t>when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present a new </a:t>
            </a:r>
            <a:r>
              <a:rPr lang="sv-SE" sz="1000" dirty="0" err="1"/>
              <a:t>category</a:t>
            </a:r>
            <a:r>
              <a:rPr lang="sv-SE" sz="1000" dirty="0"/>
              <a:t>/</a:t>
            </a:r>
            <a:r>
              <a:rPr lang="sv-SE" sz="1000" dirty="0" err="1"/>
              <a:t>theme</a:t>
            </a:r>
            <a:r>
              <a:rPr lang="sv-SE" sz="1000" dirty="0"/>
              <a:t>.</a:t>
            </a:r>
          </a:p>
          <a:p>
            <a:r>
              <a:rPr lang="sv-SE" sz="1000" dirty="0"/>
              <a:t>	</a:t>
            </a:r>
          </a:p>
          <a:p>
            <a:r>
              <a:rPr lang="sv-SE" sz="1000" b="1" dirty="0"/>
              <a:t>	</a:t>
            </a:r>
            <a:r>
              <a:rPr lang="sv-SE" sz="1100" b="1" dirty="0" err="1"/>
              <a:t>Use</a:t>
            </a:r>
            <a:r>
              <a:rPr lang="sv-SE" sz="1100" b="1" dirty="0"/>
              <a:t> layouts</a:t>
            </a:r>
            <a:br>
              <a:rPr lang="sv-SE" sz="1000" dirty="0"/>
            </a:br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home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2. </a:t>
            </a:r>
            <a:r>
              <a:rPr lang="sv-SE" sz="1000" dirty="0" err="1"/>
              <a:t>Click</a:t>
            </a:r>
            <a:r>
              <a:rPr lang="sv-SE" sz="1000" dirty="0"/>
              <a:t> the ”New </a:t>
            </a:r>
            <a:r>
              <a:rPr lang="sv-SE" sz="1000" dirty="0" err="1"/>
              <a:t>slide</a:t>
            </a:r>
            <a:r>
              <a:rPr lang="sv-SE" sz="1000" dirty="0"/>
              <a:t>” </a:t>
            </a:r>
            <a:r>
              <a:rPr lang="sv-SE" sz="1000" dirty="0" err="1"/>
              <a:t>menu</a:t>
            </a:r>
            <a:r>
              <a:rPr lang="sv-SE" sz="1000" dirty="0"/>
              <a:t> to </a:t>
            </a:r>
            <a:r>
              <a:rPr lang="sv-SE" sz="1000" dirty="0" err="1"/>
              <a:t>insert</a:t>
            </a:r>
            <a:r>
              <a:rPr lang="sv-SE" sz="1000" dirty="0"/>
              <a:t> new </a:t>
            </a:r>
            <a:r>
              <a:rPr lang="sv-SE" sz="1000" dirty="0" err="1"/>
              <a:t>slide</a:t>
            </a:r>
            <a:r>
              <a:rPr lang="sv-SE" sz="1000" dirty="0"/>
              <a:t> </a:t>
            </a:r>
          </a:p>
          <a:p>
            <a:br>
              <a:rPr lang="sv-SE" sz="1000" dirty="0"/>
            </a:br>
            <a:r>
              <a:rPr lang="sv-SE" sz="1000" dirty="0"/>
              <a:t>	3. </a:t>
            </a:r>
            <a:r>
              <a:rPr lang="sv-SE" sz="1000" dirty="0" err="1"/>
              <a:t>Choose</a:t>
            </a:r>
            <a:r>
              <a:rPr lang="sv-SE" sz="1000" dirty="0"/>
              <a:t> ”Layout” to pick a </a:t>
            </a:r>
            <a:r>
              <a:rPr lang="sv-SE" sz="1000" dirty="0" err="1"/>
              <a:t>appropriate</a:t>
            </a:r>
            <a:r>
              <a:rPr lang="sv-SE" sz="1000" dirty="0"/>
              <a:t> layout from the </a:t>
            </a:r>
            <a:r>
              <a:rPr lang="sv-SE" sz="1000" dirty="0" err="1"/>
              <a:t>drop</a:t>
            </a:r>
            <a:r>
              <a:rPr lang="sv-SE" sz="1000" dirty="0"/>
              <a:t> down </a:t>
            </a:r>
            <a:r>
              <a:rPr lang="sv-SE" sz="1000" dirty="0" err="1"/>
              <a:t>menu</a:t>
            </a:r>
            <a:br>
              <a:rPr lang="sv-SE" sz="1000" dirty="0"/>
            </a:br>
            <a:br>
              <a:rPr lang="sv-SE" sz="1100" dirty="0"/>
            </a:br>
            <a:r>
              <a:rPr lang="sv-SE" sz="1100" dirty="0"/>
              <a:t>	</a:t>
            </a:r>
            <a:r>
              <a:rPr lang="sv-SE" sz="1100" b="1" dirty="0"/>
              <a:t>Copy/</a:t>
            </a:r>
            <a:r>
              <a:rPr lang="sv-SE" sz="1100" b="1" dirty="0" err="1"/>
              <a:t>paste</a:t>
            </a:r>
            <a:br>
              <a:rPr lang="sv-SE" sz="1000" b="1" dirty="0"/>
            </a:br>
            <a:r>
              <a:rPr lang="sv-SE" sz="1000" b="1" dirty="0"/>
              <a:t>	</a:t>
            </a:r>
            <a:r>
              <a:rPr lang="sv-SE" sz="1000" dirty="0"/>
              <a:t>If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choose</a:t>
            </a:r>
            <a:r>
              <a:rPr lang="sv-SE" sz="1000" dirty="0"/>
              <a:t> to copy </a:t>
            </a:r>
            <a:r>
              <a:rPr lang="sv-SE" sz="1000" dirty="0" err="1"/>
              <a:t>content</a:t>
            </a:r>
            <a:r>
              <a:rPr lang="sv-SE" sz="1000" dirty="0"/>
              <a:t> or </a:t>
            </a:r>
            <a:r>
              <a:rPr lang="sv-SE" sz="1000" dirty="0" err="1"/>
              <a:t>slides</a:t>
            </a:r>
            <a:r>
              <a:rPr lang="sv-SE" sz="1000" dirty="0"/>
              <a:t> from </a:t>
            </a:r>
            <a:r>
              <a:rPr lang="sv-SE" sz="1000" dirty="0" err="1"/>
              <a:t>another</a:t>
            </a:r>
            <a:r>
              <a:rPr lang="sv-SE" sz="1000" dirty="0"/>
              <a:t> PPT-presentation, </a:t>
            </a:r>
            <a:r>
              <a:rPr lang="sv-SE" sz="1000" dirty="0" err="1"/>
              <a:t>always</a:t>
            </a:r>
            <a:r>
              <a:rPr lang="sv-SE" sz="1000" dirty="0"/>
              <a:t> make</a:t>
            </a:r>
            <a:br>
              <a:rPr lang="sv-SE" sz="1000" dirty="0"/>
            </a:br>
            <a:r>
              <a:rPr lang="sv-SE" sz="1000" dirty="0"/>
              <a:t>	sure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paste</a:t>
            </a:r>
            <a:r>
              <a:rPr lang="sv-SE" sz="1000" dirty="0"/>
              <a:t> the </a:t>
            </a:r>
            <a:r>
              <a:rPr lang="sv-SE" sz="1000" dirty="0" err="1"/>
              <a:t>content</a:t>
            </a:r>
            <a:r>
              <a:rPr lang="sv-SE" sz="1000" dirty="0"/>
              <a:t> </a:t>
            </a:r>
            <a:r>
              <a:rPr lang="sv-SE" sz="1000" dirty="0" err="1"/>
              <a:t>unformatted</a:t>
            </a:r>
            <a:r>
              <a:rPr lang="sv-SE" sz="1000" dirty="0"/>
              <a:t> to </a:t>
            </a:r>
            <a:r>
              <a:rPr lang="sv-SE" sz="1000" dirty="0" err="1"/>
              <a:t>keep</a:t>
            </a:r>
            <a:r>
              <a:rPr lang="sv-SE" sz="1000" dirty="0"/>
              <a:t> the design </a:t>
            </a:r>
            <a:r>
              <a:rPr lang="sv-SE" sz="1000" dirty="0" err="1"/>
              <a:t>of</a:t>
            </a:r>
            <a:r>
              <a:rPr lang="sv-SE" sz="1000" dirty="0"/>
              <a:t> </a:t>
            </a:r>
            <a:r>
              <a:rPr lang="sv-SE" sz="1000" dirty="0" err="1"/>
              <a:t>this</a:t>
            </a:r>
            <a:r>
              <a:rPr lang="sv-SE" sz="1000" dirty="0"/>
              <a:t> template.</a:t>
            </a:r>
            <a:br>
              <a:rPr lang="sv-SE" sz="1000" dirty="0"/>
            </a:br>
            <a:r>
              <a:rPr lang="sv-SE" sz="1000" dirty="0"/>
              <a:t>	</a:t>
            </a:r>
          </a:p>
          <a:p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home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2. </a:t>
            </a:r>
            <a:r>
              <a:rPr lang="sv-SE" sz="1000" dirty="0" err="1"/>
              <a:t>Choose</a:t>
            </a:r>
            <a:r>
              <a:rPr lang="sv-SE" sz="1000" dirty="0"/>
              <a:t> the </a:t>
            </a:r>
            <a:r>
              <a:rPr lang="sv-SE" sz="1000" dirty="0" err="1"/>
              <a:t>arrow</a:t>
            </a:r>
            <a:r>
              <a:rPr lang="sv-SE" sz="1000" dirty="0"/>
              <a:t> in the </a:t>
            </a:r>
            <a:r>
              <a:rPr lang="sv-SE" sz="1000" dirty="0" err="1"/>
              <a:t>paste</a:t>
            </a:r>
            <a:r>
              <a:rPr lang="sv-SE" sz="1000" dirty="0"/>
              <a:t> </a:t>
            </a:r>
            <a:r>
              <a:rPr lang="sv-SE" sz="1000" dirty="0" err="1"/>
              <a:t>menu</a:t>
            </a:r>
            <a:r>
              <a:rPr lang="sv-SE" sz="1000" dirty="0"/>
              <a:t> to </a:t>
            </a:r>
            <a:r>
              <a:rPr lang="sv-SE" sz="1000" dirty="0" err="1"/>
              <a:t>find</a:t>
            </a:r>
            <a:r>
              <a:rPr lang="sv-SE" sz="1000" dirty="0"/>
              <a:t> the </a:t>
            </a:r>
            <a:r>
              <a:rPr lang="sv-SE" sz="1000" dirty="0" err="1"/>
              <a:t>drop</a:t>
            </a:r>
            <a:r>
              <a:rPr lang="sv-SE" sz="1000" dirty="0"/>
              <a:t> down </a:t>
            </a:r>
            <a:r>
              <a:rPr lang="sv-SE" sz="1000" dirty="0" err="1"/>
              <a:t>menu</a:t>
            </a:r>
            <a:r>
              <a:rPr lang="sv-SE" sz="1000" dirty="0"/>
              <a:t> </a:t>
            </a:r>
          </a:p>
          <a:p>
            <a:br>
              <a:rPr lang="sv-SE" sz="1000" dirty="0"/>
            </a:br>
            <a:r>
              <a:rPr lang="sv-SE" sz="1000" dirty="0"/>
              <a:t>	3. Pick ”</a:t>
            </a:r>
            <a:r>
              <a:rPr lang="sv-SE" sz="1000" dirty="0" err="1"/>
              <a:t>use</a:t>
            </a:r>
            <a:r>
              <a:rPr lang="sv-SE" sz="1000" dirty="0"/>
              <a:t> destination </a:t>
            </a:r>
            <a:r>
              <a:rPr lang="sv-SE" sz="1000" dirty="0" err="1"/>
              <a:t>theme</a:t>
            </a:r>
            <a:r>
              <a:rPr lang="sv-SE" sz="1000" dirty="0"/>
              <a:t>”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paste</a:t>
            </a:r>
            <a:r>
              <a:rPr lang="sv-SE" sz="1000" dirty="0"/>
              <a:t> an </a:t>
            </a:r>
            <a:r>
              <a:rPr lang="sv-SE" sz="1000" dirty="0" err="1"/>
              <a:t>entire</a:t>
            </a:r>
            <a:r>
              <a:rPr lang="sv-SE" sz="1000" dirty="0"/>
              <a:t> </a:t>
            </a:r>
            <a:r>
              <a:rPr lang="sv-SE" sz="1000" dirty="0" err="1"/>
              <a:t>slide</a:t>
            </a:r>
            <a:r>
              <a:rPr lang="sv-SE" sz="1000" dirty="0"/>
              <a:t> page</a:t>
            </a:r>
          </a:p>
          <a:p>
            <a:br>
              <a:rPr lang="sv-SE" sz="1000" dirty="0"/>
            </a:br>
            <a:r>
              <a:rPr lang="sv-SE" sz="1000" dirty="0"/>
              <a:t>	4. Pick </a:t>
            </a:r>
            <a:r>
              <a:rPr lang="sv-SE" sz="1000" dirty="0" err="1"/>
              <a:t>use</a:t>
            </a:r>
            <a:r>
              <a:rPr lang="sv-SE" sz="1000" dirty="0"/>
              <a:t> ”</a:t>
            </a:r>
            <a:r>
              <a:rPr lang="sv-SE" sz="1000" dirty="0" err="1"/>
              <a:t>keep</a:t>
            </a:r>
            <a:r>
              <a:rPr lang="sv-SE" sz="1000" dirty="0"/>
              <a:t> text </a:t>
            </a:r>
            <a:r>
              <a:rPr lang="sv-SE" sz="1000" dirty="0" err="1"/>
              <a:t>only</a:t>
            </a:r>
            <a:r>
              <a:rPr lang="sv-SE" sz="1000" dirty="0"/>
              <a:t>”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paste</a:t>
            </a:r>
            <a:r>
              <a:rPr lang="sv-SE" sz="1000" dirty="0"/>
              <a:t> text </a:t>
            </a:r>
            <a:r>
              <a:rPr lang="sv-SE" sz="1000" dirty="0" err="1"/>
              <a:t>content</a:t>
            </a:r>
            <a:br>
              <a:rPr lang="sv-SE" sz="1000" dirty="0"/>
            </a:br>
            <a:br>
              <a:rPr lang="sv-SE" sz="1000" dirty="0"/>
            </a:br>
            <a:r>
              <a:rPr lang="sv-SE" sz="1000" dirty="0"/>
              <a:t>	</a:t>
            </a:r>
            <a:r>
              <a:rPr lang="sv-SE" sz="1100" b="1" dirty="0" err="1"/>
              <a:t>Reset</a:t>
            </a:r>
            <a:r>
              <a:rPr lang="sv-SE" sz="1100" b="1" dirty="0"/>
              <a:t> </a:t>
            </a:r>
            <a:r>
              <a:rPr lang="sv-SE" sz="1100" b="1" dirty="0" err="1"/>
              <a:t>slide</a:t>
            </a:r>
            <a:br>
              <a:rPr lang="sv-SE" sz="1000" b="1" dirty="0"/>
            </a:br>
            <a:r>
              <a:rPr lang="sv-SE" sz="1000" b="1" dirty="0"/>
              <a:t>	</a:t>
            </a:r>
            <a:r>
              <a:rPr lang="sv-SE" sz="1000" dirty="0"/>
              <a:t>If </a:t>
            </a:r>
            <a:r>
              <a:rPr lang="sv-SE" sz="1000" dirty="0" err="1"/>
              <a:t>you</a:t>
            </a:r>
            <a:r>
              <a:rPr lang="sv-SE" sz="1000" dirty="0"/>
              <a:t> by </a:t>
            </a:r>
            <a:r>
              <a:rPr lang="sv-SE" sz="1000" dirty="0" err="1"/>
              <a:t>mistake</a:t>
            </a:r>
            <a:r>
              <a:rPr lang="sv-SE" sz="1000" dirty="0"/>
              <a:t> </a:t>
            </a:r>
            <a:r>
              <a:rPr lang="sv-SE" sz="1000" dirty="0" err="1"/>
              <a:t>change</a:t>
            </a:r>
            <a:r>
              <a:rPr lang="sv-SE" sz="1000" dirty="0"/>
              <a:t> the original design </a:t>
            </a:r>
            <a:r>
              <a:rPr lang="sv-SE" sz="1000" dirty="0" err="1"/>
              <a:t>of</a:t>
            </a:r>
            <a:r>
              <a:rPr lang="sv-SE" sz="1000" dirty="0"/>
              <a:t> the template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can</a:t>
            </a:r>
            <a:r>
              <a:rPr lang="sv-SE" sz="1000" dirty="0"/>
              <a:t> </a:t>
            </a:r>
            <a:r>
              <a:rPr lang="sv-SE" sz="1000" dirty="0" err="1"/>
              <a:t>always</a:t>
            </a:r>
            <a:r>
              <a:rPr lang="sv-SE" sz="1000" dirty="0"/>
              <a:t> </a:t>
            </a:r>
            <a:r>
              <a:rPr lang="sv-SE" sz="1000" dirty="0" err="1"/>
              <a:t>reset</a:t>
            </a:r>
            <a:r>
              <a:rPr lang="sv-SE" sz="1000" dirty="0"/>
              <a:t> </a:t>
            </a:r>
            <a:r>
              <a:rPr lang="sv-SE" sz="1000" dirty="0" err="1"/>
              <a:t>your</a:t>
            </a:r>
            <a:r>
              <a:rPr lang="sv-SE" sz="1000" dirty="0"/>
              <a:t> </a:t>
            </a:r>
            <a:r>
              <a:rPr lang="sv-SE" sz="1000" dirty="0" err="1"/>
              <a:t>slide</a:t>
            </a:r>
            <a:r>
              <a:rPr lang="sv-SE" sz="1000" dirty="0"/>
              <a:t>.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home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r>
              <a:rPr lang="sv-SE" sz="1000" dirty="0"/>
              <a:t>	2.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reset</a:t>
            </a:r>
            <a:r>
              <a:rPr lang="sv-SE" sz="1000" dirty="0"/>
              <a:t> </a:t>
            </a:r>
            <a:r>
              <a:rPr lang="sv-SE" sz="1000" dirty="0" err="1"/>
              <a:t>menu</a:t>
            </a:r>
            <a:r>
              <a:rPr lang="sv-SE" sz="1000" dirty="0"/>
              <a:t> to </a:t>
            </a:r>
            <a:r>
              <a:rPr lang="sv-SE" sz="1000" dirty="0" err="1"/>
              <a:t>reset</a:t>
            </a:r>
            <a:r>
              <a:rPr lang="sv-SE" sz="1000" dirty="0"/>
              <a:t> position, </a:t>
            </a:r>
            <a:r>
              <a:rPr lang="sv-SE" sz="1000" dirty="0" err="1"/>
              <a:t>size</a:t>
            </a:r>
            <a:r>
              <a:rPr lang="sv-SE" sz="1000" dirty="0"/>
              <a:t> and formatting </a:t>
            </a:r>
            <a:r>
              <a:rPr lang="sv-SE" sz="1000" dirty="0" err="1"/>
              <a:t>of</a:t>
            </a:r>
            <a:r>
              <a:rPr lang="sv-SE" sz="1000" dirty="0"/>
              <a:t> the </a:t>
            </a:r>
            <a:r>
              <a:rPr lang="sv-SE" sz="1000" dirty="0" err="1"/>
              <a:t>slide</a:t>
            </a:r>
            <a:r>
              <a:rPr lang="sv-SE" sz="1000" dirty="0"/>
              <a:t> </a:t>
            </a:r>
            <a:r>
              <a:rPr lang="sv-SE" sz="1000" dirty="0" err="1"/>
              <a:t>placeholder</a:t>
            </a:r>
            <a:r>
              <a:rPr lang="sv-SE" sz="1000" dirty="0"/>
              <a:t> to </a:t>
            </a:r>
            <a:r>
              <a:rPr lang="sv-SE" sz="1000" dirty="0" err="1"/>
              <a:t>their</a:t>
            </a:r>
            <a:r>
              <a:rPr lang="sv-SE" sz="1000" dirty="0"/>
              <a:t> default </a:t>
            </a:r>
            <a:r>
              <a:rPr lang="sv-SE" sz="1000" dirty="0" err="1"/>
              <a:t>settings</a:t>
            </a:r>
            <a:r>
              <a:rPr lang="sv-SE" sz="1000" dirty="0"/>
              <a:t> </a:t>
            </a:r>
          </a:p>
          <a:p>
            <a:r>
              <a:rPr lang="sv-SE" sz="1000" dirty="0"/>
              <a:t>	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6CA75-97BB-764E-FDAE-4111AFC5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27" y="1666523"/>
            <a:ext cx="333255" cy="64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EC3E7-9272-2476-2298-40785F471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12" y="2422243"/>
            <a:ext cx="972273" cy="29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3C1C37-DDBA-E43B-504B-8E51F95B57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51" y="186766"/>
            <a:ext cx="2647728" cy="1682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437689-F7BC-BCE0-F79D-58FD43928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17" y="3504910"/>
            <a:ext cx="390433" cy="581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38BB1E-C346-37AE-2104-17520D80E5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7"/>
          <a:stretch/>
        </p:blipFill>
        <p:spPr>
          <a:xfrm>
            <a:off x="4679264" y="4168224"/>
            <a:ext cx="324853" cy="334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672DCB-C5C1-DCA2-0D00-25CE5FF9B7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957" y="4585539"/>
            <a:ext cx="333256" cy="2991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6B3F59-0DA2-916F-0846-02EA920C1B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21" y="5811037"/>
            <a:ext cx="853150" cy="3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D7467-26C2-E06B-0E63-4E47DB903FB1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sv-SE" dirty="0"/>
              <a:t>	</a:t>
            </a:r>
          </a:p>
          <a:p>
            <a:r>
              <a:rPr lang="sv-SE" dirty="0"/>
              <a:t>	</a:t>
            </a:r>
            <a:r>
              <a:rPr lang="sv-SE" dirty="0" err="1"/>
              <a:t>User</a:t>
            </a:r>
            <a:r>
              <a:rPr lang="sv-SE" dirty="0"/>
              <a:t> guide –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use</a:t>
            </a:r>
            <a:endParaRPr lang="sv-SE" dirty="0"/>
          </a:p>
          <a:p>
            <a:r>
              <a:rPr lang="sv-SE" dirty="0"/>
              <a:t>	</a:t>
            </a:r>
            <a:r>
              <a:rPr lang="sv-SE" sz="1100" b="1" dirty="0" err="1"/>
              <a:t>Insert</a:t>
            </a:r>
            <a:r>
              <a:rPr lang="sv-SE" sz="1100" b="1" dirty="0"/>
              <a:t> </a:t>
            </a:r>
            <a:r>
              <a:rPr lang="sv-SE" sz="1100" b="1" dirty="0" err="1"/>
              <a:t>picture</a:t>
            </a:r>
            <a:r>
              <a:rPr lang="sv-SE" sz="1100" b="1" dirty="0"/>
              <a:t>/media</a:t>
            </a:r>
            <a:br>
              <a:rPr lang="sv-SE" sz="1000" dirty="0"/>
            </a:br>
            <a:r>
              <a:rPr lang="sv-SE" sz="1000" dirty="0"/>
              <a:t>	On </a:t>
            </a:r>
            <a:r>
              <a:rPr lang="sv-SE" sz="1000" dirty="0" err="1"/>
              <a:t>slides</a:t>
            </a:r>
            <a:r>
              <a:rPr lang="sv-SE" sz="1000" dirty="0"/>
              <a:t> </a:t>
            </a:r>
            <a:r>
              <a:rPr lang="sv-SE" sz="1000" dirty="0" err="1"/>
              <a:t>with</a:t>
            </a:r>
            <a:r>
              <a:rPr lang="sv-SE" sz="1000" dirty="0"/>
              <a:t> </a:t>
            </a:r>
            <a:r>
              <a:rPr lang="sv-SE" sz="1000" dirty="0" err="1"/>
              <a:t>picture</a:t>
            </a:r>
            <a:r>
              <a:rPr lang="sv-SE" sz="1000" dirty="0"/>
              <a:t>/media </a:t>
            </a:r>
            <a:r>
              <a:rPr lang="sv-SE" sz="1000" dirty="0" err="1"/>
              <a:t>placeholder</a:t>
            </a:r>
            <a:r>
              <a:rPr lang="sv-SE" sz="1000" dirty="0"/>
              <a:t>, </a:t>
            </a:r>
            <a:r>
              <a:rPr lang="sv-SE" sz="1000" dirty="0" err="1"/>
              <a:t>click</a:t>
            </a:r>
            <a:r>
              <a:rPr lang="sv-SE" sz="1000" dirty="0"/>
              <a:t> on the </a:t>
            </a:r>
            <a:r>
              <a:rPr lang="sv-SE" sz="1000" dirty="0" err="1"/>
              <a:t>placeholder</a:t>
            </a:r>
            <a:r>
              <a:rPr lang="sv-SE" sz="1000" dirty="0"/>
              <a:t> and the </a:t>
            </a:r>
            <a:r>
              <a:rPr lang="sv-SE" sz="1000" dirty="0" err="1"/>
              <a:t>type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media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</a:t>
            </a:r>
            <a:r>
              <a:rPr lang="sv-SE" sz="1000" dirty="0" err="1"/>
              <a:t>insert</a:t>
            </a:r>
            <a:r>
              <a:rPr lang="sv-SE" sz="1000" dirty="0"/>
              <a:t> </a:t>
            </a:r>
            <a:br>
              <a:rPr lang="sv-SE" sz="1000" dirty="0"/>
            </a:br>
            <a:r>
              <a:rPr lang="sv-SE" sz="1000" dirty="0"/>
              <a:t>	(for </a:t>
            </a:r>
            <a:r>
              <a:rPr lang="sv-SE" sz="1000" dirty="0" err="1"/>
              <a:t>example</a:t>
            </a:r>
            <a:r>
              <a:rPr lang="sv-SE" sz="1000" dirty="0"/>
              <a:t>: </a:t>
            </a:r>
            <a:r>
              <a:rPr lang="sv-SE" sz="1000" dirty="0" err="1"/>
              <a:t>picture</a:t>
            </a:r>
            <a:r>
              <a:rPr lang="sv-SE" sz="1000" dirty="0"/>
              <a:t>, </a:t>
            </a:r>
            <a:r>
              <a:rPr lang="sv-SE" sz="1000" dirty="0" err="1"/>
              <a:t>chart</a:t>
            </a:r>
            <a:r>
              <a:rPr lang="sv-SE" sz="1000" dirty="0"/>
              <a:t>, </a:t>
            </a:r>
            <a:r>
              <a:rPr lang="sv-SE" sz="1000" dirty="0" err="1"/>
              <a:t>smartart</a:t>
            </a:r>
            <a:r>
              <a:rPr lang="sv-SE" sz="1000" dirty="0"/>
              <a:t>, video).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pPr lvl="1" indent="0">
              <a:buNone/>
            </a:pPr>
            <a:r>
              <a:rPr lang="sv-SE" sz="1000" dirty="0"/>
              <a:t>	1. </a:t>
            </a:r>
            <a:r>
              <a:rPr lang="sv-SE" sz="1000" dirty="0" err="1"/>
              <a:t>Choose</a:t>
            </a:r>
            <a:r>
              <a:rPr lang="sv-SE" sz="1000" dirty="0"/>
              <a:t> the media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and </a:t>
            </a:r>
            <a:r>
              <a:rPr lang="sv-SE" sz="1000" dirty="0" err="1"/>
              <a:t>click</a:t>
            </a:r>
            <a:r>
              <a:rPr lang="sv-SE" sz="1000" dirty="0"/>
              <a:t> ”</a:t>
            </a:r>
            <a:r>
              <a:rPr lang="sv-SE" sz="1000" dirty="0" err="1"/>
              <a:t>insert</a:t>
            </a:r>
            <a:r>
              <a:rPr lang="sv-SE" sz="1000" dirty="0"/>
              <a:t>” or ”ok”</a:t>
            </a:r>
            <a:br>
              <a:rPr lang="sv-SE" sz="1000" dirty="0"/>
            </a:br>
            <a:r>
              <a:rPr lang="sv-SE" sz="1000" dirty="0"/>
              <a:t>		</a:t>
            </a:r>
          </a:p>
          <a:p>
            <a:pPr lvl="1" indent="0">
              <a:buNone/>
            </a:pPr>
            <a:r>
              <a:rPr lang="sv-SE" sz="1000" dirty="0"/>
              <a:t>	2. The media </a:t>
            </a:r>
            <a:r>
              <a:rPr lang="sv-SE" sz="1000" dirty="0" err="1"/>
              <a:t>will</a:t>
            </a:r>
            <a:r>
              <a:rPr lang="sv-SE" sz="1000" dirty="0"/>
              <a:t> </a:t>
            </a:r>
            <a:r>
              <a:rPr lang="sv-SE" sz="1000" dirty="0" err="1"/>
              <a:t>now</a:t>
            </a:r>
            <a:r>
              <a:rPr lang="sv-SE" sz="1000" dirty="0"/>
              <a:t> </a:t>
            </a:r>
            <a:r>
              <a:rPr lang="sv-SE" sz="1000" dirty="0" err="1"/>
              <a:t>fill</a:t>
            </a:r>
            <a:r>
              <a:rPr lang="sv-SE" sz="1000" dirty="0"/>
              <a:t> the </a:t>
            </a:r>
            <a:r>
              <a:rPr lang="sv-SE" sz="1000" dirty="0" err="1"/>
              <a:t>placeholder</a:t>
            </a:r>
            <a:r>
              <a:rPr lang="sv-SE" sz="1000" dirty="0"/>
              <a:t> area </a:t>
            </a:r>
            <a:r>
              <a:rPr lang="sv-SE" sz="1000" dirty="0" err="1"/>
              <a:t>automatically</a:t>
            </a:r>
            <a:r>
              <a:rPr lang="sv-SE" sz="1000" dirty="0"/>
              <a:t>. </a:t>
            </a:r>
            <a:r>
              <a:rPr lang="sv-SE" sz="1000" dirty="0" err="1"/>
              <a:t>But</a:t>
            </a:r>
            <a:r>
              <a:rPr lang="sv-SE" sz="1000" dirty="0"/>
              <a:t>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</a:t>
            </a:r>
            <a:r>
              <a:rPr lang="sv-SE" sz="1000" dirty="0" err="1"/>
              <a:t>scale</a:t>
            </a:r>
            <a:r>
              <a:rPr lang="sv-SE" sz="1000" dirty="0"/>
              <a:t> the </a:t>
            </a:r>
            <a:r>
              <a:rPr lang="sv-SE" sz="1000" dirty="0" err="1"/>
              <a:t>picture</a:t>
            </a:r>
            <a:r>
              <a:rPr lang="sv-SE" sz="1000" dirty="0"/>
              <a:t> for </a:t>
            </a:r>
            <a:r>
              <a:rPr lang="sv-SE" sz="1000" dirty="0" err="1"/>
              <a:t>instance</a:t>
            </a:r>
            <a:r>
              <a:rPr lang="sv-SE" sz="1000" dirty="0"/>
              <a:t>, </a:t>
            </a:r>
            <a:br>
              <a:rPr lang="sv-SE" sz="1000" dirty="0"/>
            </a:br>
            <a:r>
              <a:rPr lang="sv-SE" sz="1000" dirty="0"/>
              <a:t>	</a:t>
            </a:r>
            <a:r>
              <a:rPr lang="sv-SE" sz="1000" dirty="0" err="1"/>
              <a:t>hold</a:t>
            </a:r>
            <a:r>
              <a:rPr lang="sv-SE" sz="1000" dirty="0"/>
              <a:t> SHIFT-</a:t>
            </a:r>
            <a:r>
              <a:rPr lang="sv-SE" sz="1000" dirty="0" err="1"/>
              <a:t>key</a:t>
            </a:r>
            <a:r>
              <a:rPr lang="sv-SE" sz="1000" dirty="0"/>
              <a:t> down </a:t>
            </a:r>
            <a:r>
              <a:rPr lang="sv-SE" sz="1000" dirty="0" err="1"/>
              <a:t>while</a:t>
            </a:r>
            <a:r>
              <a:rPr lang="sv-SE" sz="1000" dirty="0"/>
              <a:t> </a:t>
            </a:r>
            <a:r>
              <a:rPr lang="sv-SE" sz="1000" dirty="0" err="1"/>
              <a:t>dragging</a:t>
            </a:r>
            <a:r>
              <a:rPr lang="sv-SE" sz="1000" dirty="0"/>
              <a:t> the </a:t>
            </a:r>
            <a:r>
              <a:rPr lang="sv-SE" sz="1000" dirty="0" err="1"/>
              <a:t>corners</a:t>
            </a:r>
            <a:r>
              <a:rPr lang="sv-SE" sz="1000" dirty="0"/>
              <a:t> </a:t>
            </a:r>
            <a:r>
              <a:rPr lang="sv-SE" sz="1000" dirty="0" err="1"/>
              <a:t>of</a:t>
            </a:r>
            <a:r>
              <a:rPr lang="sv-SE" sz="1000" dirty="0"/>
              <a:t> the </a:t>
            </a:r>
            <a:r>
              <a:rPr lang="sv-SE" sz="1000" dirty="0" err="1"/>
              <a:t>picture</a:t>
            </a:r>
            <a:endParaRPr lang="sv-SE" sz="1000" dirty="0"/>
          </a:p>
          <a:p>
            <a:r>
              <a:rPr lang="sv-SE" sz="1000" b="1" dirty="0"/>
              <a:t>	</a:t>
            </a:r>
            <a:r>
              <a:rPr lang="sv-SE" sz="1100" b="1" dirty="0"/>
              <a:t>Change </a:t>
            </a:r>
            <a:r>
              <a:rPr lang="sv-SE" sz="1100" b="1" dirty="0" err="1"/>
              <a:t>slide</a:t>
            </a:r>
            <a:r>
              <a:rPr lang="sv-SE" sz="1100" b="1" dirty="0"/>
              <a:t> </a:t>
            </a:r>
            <a:r>
              <a:rPr lang="sv-SE" sz="1100" b="1" dirty="0" err="1"/>
              <a:t>number</a:t>
            </a:r>
            <a:r>
              <a:rPr lang="sv-SE" sz="1100" b="1" dirty="0"/>
              <a:t> and date</a:t>
            </a:r>
            <a:br>
              <a:rPr lang="sv-SE" sz="1000" dirty="0"/>
            </a:br>
            <a:r>
              <a:rPr lang="sv-SE" sz="1000" dirty="0"/>
              <a:t>	The </a:t>
            </a:r>
            <a:r>
              <a:rPr lang="sv-SE" sz="1000" dirty="0" err="1"/>
              <a:t>footer</a:t>
            </a:r>
            <a:r>
              <a:rPr lang="sv-SE" sz="1000" dirty="0"/>
              <a:t> in </a:t>
            </a:r>
            <a:r>
              <a:rPr lang="sv-SE" sz="1000" dirty="0" err="1"/>
              <a:t>this</a:t>
            </a:r>
            <a:r>
              <a:rPr lang="sv-SE" sz="1000" dirty="0"/>
              <a:t> template is </a:t>
            </a:r>
            <a:r>
              <a:rPr lang="sv-SE" sz="1000" dirty="0" err="1"/>
              <a:t>automatic</a:t>
            </a:r>
            <a:r>
              <a:rPr lang="sv-SE" sz="1000" dirty="0"/>
              <a:t>, so it </a:t>
            </a:r>
            <a:r>
              <a:rPr lang="sv-SE" sz="1000" dirty="0" err="1"/>
              <a:t>will</a:t>
            </a:r>
            <a:r>
              <a:rPr lang="sv-SE" sz="1000" dirty="0"/>
              <a:t> </a:t>
            </a:r>
            <a:r>
              <a:rPr lang="sv-SE" sz="1000" dirty="0" err="1"/>
              <a:t>give</a:t>
            </a:r>
            <a:r>
              <a:rPr lang="sv-SE" sz="1000" dirty="0"/>
              <a:t> a </a:t>
            </a:r>
            <a:r>
              <a:rPr lang="sv-SE" sz="1000" dirty="0" err="1"/>
              <a:t>slide</a:t>
            </a:r>
            <a:r>
              <a:rPr lang="sv-SE" sz="1000" dirty="0"/>
              <a:t> </a:t>
            </a:r>
            <a:r>
              <a:rPr lang="sv-SE" sz="1000" dirty="0" err="1"/>
              <a:t>number</a:t>
            </a:r>
            <a:r>
              <a:rPr lang="sv-SE" sz="1000" dirty="0"/>
              <a:t> </a:t>
            </a:r>
            <a:r>
              <a:rPr lang="sv-SE" sz="1000" dirty="0" err="1"/>
              <a:t>chronologically</a:t>
            </a:r>
            <a:r>
              <a:rPr lang="sv-SE" sz="1000" dirty="0"/>
              <a:t> and show </a:t>
            </a:r>
            <a:r>
              <a:rPr lang="sv-SE" sz="1000" dirty="0" err="1"/>
              <a:t>todays</a:t>
            </a:r>
            <a:r>
              <a:rPr lang="sv-SE" sz="1000" dirty="0"/>
              <a:t> date. </a:t>
            </a:r>
            <a:br>
              <a:rPr lang="sv-SE" sz="1000" dirty="0"/>
            </a:br>
            <a:r>
              <a:rPr lang="sv-SE" sz="1000" dirty="0"/>
              <a:t>	If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make </a:t>
            </a:r>
            <a:r>
              <a:rPr lang="sv-SE" sz="1000" dirty="0" err="1"/>
              <a:t>any</a:t>
            </a:r>
            <a:r>
              <a:rPr lang="sv-SE" sz="1000" dirty="0"/>
              <a:t> </a:t>
            </a:r>
            <a:r>
              <a:rPr lang="sv-SE" sz="1000" dirty="0" err="1"/>
              <a:t>changes</a:t>
            </a:r>
            <a:r>
              <a:rPr lang="sv-SE" sz="1000" dirty="0"/>
              <a:t> to the </a:t>
            </a:r>
            <a:r>
              <a:rPr lang="sv-SE" sz="1000" dirty="0" err="1"/>
              <a:t>footer</a:t>
            </a:r>
            <a:r>
              <a:rPr lang="sv-SE" sz="1000" dirty="0"/>
              <a:t> do </a:t>
            </a:r>
            <a:r>
              <a:rPr lang="sv-SE" sz="1000" dirty="0" err="1"/>
              <a:t>this</a:t>
            </a:r>
            <a:r>
              <a:rPr lang="sv-SE" sz="1000" dirty="0"/>
              <a:t> at the </a:t>
            </a:r>
            <a:r>
              <a:rPr lang="sv-SE" sz="1000" dirty="0" err="1"/>
              <a:t>very</a:t>
            </a:r>
            <a:r>
              <a:rPr lang="sv-SE" sz="1000" dirty="0"/>
              <a:t> end </a:t>
            </a:r>
            <a:r>
              <a:rPr lang="sv-SE" sz="1000" dirty="0" err="1"/>
              <a:t>of</a:t>
            </a:r>
            <a:r>
              <a:rPr lang="sv-SE" sz="1000" dirty="0"/>
              <a:t> </a:t>
            </a:r>
            <a:r>
              <a:rPr lang="sv-SE" sz="1000" dirty="0" err="1"/>
              <a:t>creating</a:t>
            </a:r>
            <a:r>
              <a:rPr lang="sv-SE" sz="1000" dirty="0"/>
              <a:t> </a:t>
            </a:r>
            <a:r>
              <a:rPr lang="sv-SE" sz="1000" dirty="0" err="1"/>
              <a:t>your</a:t>
            </a:r>
            <a:r>
              <a:rPr lang="sv-SE" sz="1000" dirty="0"/>
              <a:t> presentation so </a:t>
            </a:r>
            <a:r>
              <a:rPr lang="sv-SE" sz="1000" dirty="0" err="1"/>
              <a:t>that</a:t>
            </a:r>
            <a:r>
              <a:rPr lang="sv-SE" sz="1000" dirty="0"/>
              <a:t> the </a:t>
            </a:r>
            <a:br>
              <a:rPr lang="sv-SE" sz="1000" dirty="0"/>
            </a:br>
            <a:r>
              <a:rPr lang="sv-SE" sz="1000" dirty="0"/>
              <a:t>	</a:t>
            </a:r>
            <a:r>
              <a:rPr lang="sv-SE" sz="1000" dirty="0" err="1"/>
              <a:t>changes</a:t>
            </a:r>
            <a:r>
              <a:rPr lang="sv-SE" sz="1000" dirty="0"/>
              <a:t> </a:t>
            </a:r>
            <a:r>
              <a:rPr lang="sv-SE" sz="1000" dirty="0" err="1"/>
              <a:t>will</a:t>
            </a:r>
            <a:r>
              <a:rPr lang="sv-SE" sz="1000" dirty="0"/>
              <a:t> </a:t>
            </a:r>
            <a:r>
              <a:rPr lang="sv-SE" sz="1000" dirty="0" err="1"/>
              <a:t>apply</a:t>
            </a:r>
            <a:r>
              <a:rPr lang="sv-SE" sz="1000" dirty="0"/>
              <a:t> to all </a:t>
            </a:r>
            <a:r>
              <a:rPr lang="sv-SE" sz="1000" dirty="0" err="1"/>
              <a:t>slides</a:t>
            </a:r>
            <a:r>
              <a:rPr lang="sv-SE" sz="1000" dirty="0"/>
              <a:t> in the presentation.</a:t>
            </a:r>
            <a:br>
              <a:rPr lang="sv-SE" sz="1000" dirty="0"/>
            </a:br>
            <a:r>
              <a:rPr lang="sv-SE" sz="1000" dirty="0"/>
              <a:t>	</a:t>
            </a:r>
          </a:p>
          <a:p>
            <a:r>
              <a:rPr lang="sv-SE" sz="1000" dirty="0"/>
              <a:t>	1. </a:t>
            </a:r>
            <a:r>
              <a:rPr lang="sv-SE" sz="1000" dirty="0" err="1"/>
              <a:t>Click</a:t>
            </a:r>
            <a:r>
              <a:rPr lang="sv-SE" sz="1000" dirty="0"/>
              <a:t> the </a:t>
            </a:r>
            <a:r>
              <a:rPr lang="sv-SE" sz="1000" dirty="0" err="1"/>
              <a:t>insert</a:t>
            </a:r>
            <a:r>
              <a:rPr lang="sv-SE" sz="1000" dirty="0"/>
              <a:t> </a:t>
            </a:r>
            <a:r>
              <a:rPr lang="sv-SE" sz="1000" dirty="0" err="1"/>
              <a:t>tab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2. </a:t>
            </a:r>
            <a:r>
              <a:rPr lang="sv-SE" sz="1000" dirty="0" err="1"/>
              <a:t>Click</a:t>
            </a:r>
            <a:r>
              <a:rPr lang="sv-SE" sz="1000" dirty="0"/>
              <a:t> on </a:t>
            </a:r>
            <a:r>
              <a:rPr lang="sv-SE" sz="1000" dirty="0" err="1"/>
              <a:t>Header</a:t>
            </a:r>
            <a:r>
              <a:rPr lang="sv-SE" sz="1000" dirty="0"/>
              <a:t> &amp; </a:t>
            </a:r>
            <a:r>
              <a:rPr lang="sv-SE" sz="1000" dirty="0" err="1"/>
              <a:t>Footer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3. Check the box ”date and </a:t>
            </a:r>
            <a:r>
              <a:rPr lang="sv-SE" sz="1000" dirty="0" err="1"/>
              <a:t>time</a:t>
            </a:r>
            <a:r>
              <a:rPr lang="sv-SE" sz="1000" dirty="0"/>
              <a:t>” and </a:t>
            </a:r>
            <a:r>
              <a:rPr lang="sv-SE" sz="1000" dirty="0" err="1"/>
              <a:t>choose</a:t>
            </a:r>
            <a:r>
              <a:rPr lang="sv-SE" sz="1000" dirty="0"/>
              <a:t> ”</a:t>
            </a:r>
            <a:r>
              <a:rPr lang="sv-SE" sz="1000" dirty="0" err="1"/>
              <a:t>fixed</a:t>
            </a:r>
            <a:r>
              <a:rPr lang="sv-SE" sz="1000" dirty="0"/>
              <a:t>” and </a:t>
            </a:r>
            <a:r>
              <a:rPr lang="sv-SE" sz="1000" dirty="0" err="1"/>
              <a:t>write</a:t>
            </a:r>
            <a:r>
              <a:rPr lang="sv-SE" sz="1000" dirty="0"/>
              <a:t> the </a:t>
            </a:r>
            <a:r>
              <a:rPr lang="sv-SE" sz="1000" dirty="0" err="1"/>
              <a:t>desired</a:t>
            </a:r>
            <a:r>
              <a:rPr lang="sv-SE" sz="1000" dirty="0"/>
              <a:t> date to set a </a:t>
            </a:r>
            <a:r>
              <a:rPr lang="sv-SE" sz="1000" dirty="0" err="1"/>
              <a:t>future</a:t>
            </a:r>
            <a:r>
              <a:rPr lang="sv-SE" sz="1000" dirty="0"/>
              <a:t> date</a:t>
            </a:r>
          </a:p>
          <a:p>
            <a:br>
              <a:rPr lang="sv-SE" sz="1000" dirty="0"/>
            </a:br>
            <a:r>
              <a:rPr lang="sv-SE" sz="1000" dirty="0"/>
              <a:t>	4. </a:t>
            </a:r>
            <a:r>
              <a:rPr lang="sv-SE" sz="1000" dirty="0" err="1"/>
              <a:t>Uncheck</a:t>
            </a:r>
            <a:r>
              <a:rPr lang="sv-SE" sz="1000" dirty="0"/>
              <a:t> the box ”</a:t>
            </a:r>
            <a:r>
              <a:rPr lang="sv-SE" sz="1000" dirty="0" err="1"/>
              <a:t>side</a:t>
            </a:r>
            <a:r>
              <a:rPr lang="sv-SE" sz="1000" dirty="0"/>
              <a:t> </a:t>
            </a:r>
            <a:r>
              <a:rPr lang="sv-SE" sz="1000" dirty="0" err="1"/>
              <a:t>number</a:t>
            </a:r>
            <a:r>
              <a:rPr lang="sv-SE" sz="1000" dirty="0"/>
              <a:t>” </a:t>
            </a:r>
            <a:r>
              <a:rPr lang="sv-SE" sz="1000" dirty="0" err="1"/>
              <a:t>if</a:t>
            </a:r>
            <a:r>
              <a:rPr lang="sv-SE" sz="1000" dirty="0"/>
              <a:t> </a:t>
            </a:r>
            <a:r>
              <a:rPr lang="sv-SE" sz="1000" dirty="0" err="1"/>
              <a:t>you</a:t>
            </a:r>
            <a:r>
              <a:rPr lang="sv-SE" sz="1000" dirty="0"/>
              <a:t> </a:t>
            </a:r>
            <a:r>
              <a:rPr lang="sv-SE" sz="1000" dirty="0" err="1"/>
              <a:t>want</a:t>
            </a:r>
            <a:r>
              <a:rPr lang="sv-SE" sz="1000" dirty="0"/>
              <a:t> to </a:t>
            </a:r>
            <a:r>
              <a:rPr lang="sv-SE" sz="1000" dirty="0" err="1"/>
              <a:t>remove</a:t>
            </a:r>
            <a:r>
              <a:rPr lang="sv-SE" sz="1000" dirty="0"/>
              <a:t> the page </a:t>
            </a:r>
            <a:r>
              <a:rPr lang="sv-SE" sz="1000" dirty="0" err="1"/>
              <a:t>numbering</a:t>
            </a:r>
            <a:endParaRPr lang="sv-SE" sz="1000" dirty="0"/>
          </a:p>
          <a:p>
            <a:br>
              <a:rPr lang="sv-SE" sz="1000" dirty="0"/>
            </a:br>
            <a:r>
              <a:rPr lang="sv-SE" sz="1000" dirty="0"/>
              <a:t>	5. </a:t>
            </a:r>
            <a:r>
              <a:rPr lang="sv-SE" sz="1000" dirty="0" err="1"/>
              <a:t>Click</a:t>
            </a:r>
            <a:r>
              <a:rPr lang="sv-SE" sz="1000" dirty="0"/>
              <a:t> ”</a:t>
            </a:r>
            <a:r>
              <a:rPr lang="sv-SE" sz="1000" dirty="0" err="1"/>
              <a:t>apply</a:t>
            </a:r>
            <a:r>
              <a:rPr lang="sv-SE" sz="1000" dirty="0"/>
              <a:t> to all” to make the </a:t>
            </a:r>
            <a:r>
              <a:rPr lang="sv-SE" sz="1000" dirty="0" err="1"/>
              <a:t>changes</a:t>
            </a:r>
            <a:r>
              <a:rPr lang="sv-SE" sz="1000" dirty="0"/>
              <a:t> for the </a:t>
            </a:r>
            <a:r>
              <a:rPr lang="sv-SE" sz="1000" dirty="0" err="1"/>
              <a:t>entire</a:t>
            </a:r>
            <a:r>
              <a:rPr lang="sv-SE" sz="1000" dirty="0"/>
              <a:t> presentation or </a:t>
            </a:r>
            <a:r>
              <a:rPr lang="sv-SE" sz="1000" dirty="0" err="1"/>
              <a:t>click</a:t>
            </a:r>
            <a:r>
              <a:rPr lang="sv-SE" sz="1000" dirty="0"/>
              <a:t> ”</a:t>
            </a:r>
            <a:r>
              <a:rPr lang="sv-SE" sz="1000" dirty="0" err="1"/>
              <a:t>apply</a:t>
            </a:r>
            <a:r>
              <a:rPr lang="sv-SE" sz="1000" dirty="0"/>
              <a:t>” to make the </a:t>
            </a:r>
            <a:r>
              <a:rPr lang="sv-SE" sz="1000" dirty="0" err="1"/>
              <a:t>change</a:t>
            </a:r>
            <a:r>
              <a:rPr lang="sv-SE" sz="1000" dirty="0"/>
              <a:t> for a </a:t>
            </a:r>
            <a:r>
              <a:rPr lang="sv-SE" sz="1000" dirty="0" err="1"/>
              <a:t>single</a:t>
            </a:r>
            <a:r>
              <a:rPr lang="sv-SE" sz="1000" dirty="0"/>
              <a:t> </a:t>
            </a:r>
            <a:r>
              <a:rPr lang="sv-SE" sz="1000" dirty="0" err="1"/>
              <a:t>slide</a:t>
            </a:r>
            <a:br>
              <a:rPr lang="sv-SE" dirty="0"/>
            </a:br>
            <a:endParaRPr lang="sv-S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4D6501-86D3-4085-D0FC-771E0C60E1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28" y="884960"/>
            <a:ext cx="1632086" cy="13387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B618DE-A226-3B7D-B0F6-E524EAE45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76" y="3144383"/>
            <a:ext cx="374861" cy="5692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DD3C7B8-E00A-4C34-A1AB-122CBE7CF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96" y="3935251"/>
            <a:ext cx="2722974" cy="13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8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DA692A82-096A-B7FD-FF6B-1ADA74948E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157413" y="2360613"/>
            <a:ext cx="7877175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sv-SE" dirty="0" err="1"/>
              <a:t>Subject</a:t>
            </a:r>
            <a:r>
              <a:rPr lang="sv-SE" altLang="sv-SE" dirty="0"/>
              <a:t>/</a:t>
            </a:r>
            <a:r>
              <a:rPr lang="sv-SE" altLang="sv-SE" dirty="0" err="1"/>
              <a:t>title</a:t>
            </a:r>
            <a:endParaRPr lang="sv-SE" altLang="sv-SE" dirty="0"/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897CF048-7C00-9A69-52F4-9292842F79A6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2157413" y="5084763"/>
            <a:ext cx="7877175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63"/>
              </a:lnSpc>
            </a:pPr>
            <a:r>
              <a:rPr lang="sv-SE" altLang="sv-SE" dirty="0" err="1"/>
              <a:t>Subtitle</a:t>
            </a:r>
            <a:r>
              <a:rPr lang="sv-SE" altLang="sv-SE" dirty="0"/>
              <a:t>, </a:t>
            </a:r>
            <a:r>
              <a:rPr lang="sv-SE" altLang="sv-SE" dirty="0" err="1"/>
              <a:t>more</a:t>
            </a:r>
            <a:r>
              <a:rPr lang="sv-SE" altLang="sv-SE" dirty="0"/>
              <a:t> info or date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Placeholder 1">
            <a:extLst>
              <a:ext uri="{FF2B5EF4-FFF2-40B4-BE49-F238E27FC236}">
                <a16:creationId xmlns:a16="http://schemas.microsoft.com/office/drawing/2014/main" id="{9DBD7284-5E6D-E839-2C17-CDE166455B35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2609850" y="2546350"/>
            <a:ext cx="7212013" cy="276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Oxygen" panose="02000503000000000000" pitchFamily="2" charset="0"/>
              <a:buAutoNum type="arabicPeriod"/>
            </a:pPr>
            <a:r>
              <a:rPr lang="en-US" altLang="sv-SE" dirty="0"/>
              <a:t>Title</a:t>
            </a:r>
          </a:p>
          <a:p>
            <a:pPr>
              <a:buFont typeface="Oxygen" panose="02000503000000000000" pitchFamily="2" charset="0"/>
              <a:buAutoNum type="arabicPeriod"/>
            </a:pPr>
            <a:r>
              <a:rPr lang="en-US" altLang="sv-SE" dirty="0">
                <a:solidFill>
                  <a:srgbClr val="5B9BD5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Title</a:t>
            </a:r>
            <a:r>
              <a:rPr lang="en-US" altLang="sv-SE" dirty="0">
                <a:solidFill>
                  <a:schemeClr val="accent3"/>
                </a:solidFill>
              </a:rPr>
              <a:t> </a:t>
            </a:r>
            <a:r>
              <a:rPr lang="en-US" altLang="sv-SE" dirty="0"/>
              <a:t>(can be linked within the presentation)</a:t>
            </a:r>
          </a:p>
          <a:p>
            <a:pPr>
              <a:buFont typeface="Oxygen" panose="02000503000000000000" pitchFamily="2" charset="0"/>
              <a:buAutoNum type="arabicPeriod"/>
            </a:pPr>
            <a:r>
              <a:rPr lang="en-US" altLang="sv-SE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62C94-02AC-6B7B-8B1F-058E9E836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89200" y="1717675"/>
            <a:ext cx="7213600" cy="50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/>
              <a:t>Disposition </a:t>
            </a:r>
          </a:p>
        </p:txBody>
      </p:sp>
      <p:sp>
        <p:nvSpPr>
          <p:cNvPr id="64516" name="Date Placeholder 3">
            <a:extLst>
              <a:ext uri="{FF2B5EF4-FFF2-40B4-BE49-F238E27FC236}">
                <a16:creationId xmlns:a16="http://schemas.microsoft.com/office/drawing/2014/main" id="{BC0E8461-68F8-ACEA-21CC-D66BED9823C1}"/>
              </a:ext>
            </a:extLst>
          </p:cNvPr>
          <p:cNvSpPr>
            <a:spLocks noGrp="1" noChangeArrowheads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0D8C77-5FC2-4D2A-8E5D-06949221FA4E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2025-06-03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4517" name="Slide Number Placeholder 4">
            <a:extLst>
              <a:ext uri="{FF2B5EF4-FFF2-40B4-BE49-F238E27FC236}">
                <a16:creationId xmlns:a16="http://schemas.microsoft.com/office/drawing/2014/main" id="{09C1041C-CEA4-4910-D6AA-3406D606740E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9A93896D-1A88-438A-90BE-A4AA3116C286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4518" name="Text Placeholder 5">
            <a:extLst>
              <a:ext uri="{FF2B5EF4-FFF2-40B4-BE49-F238E27FC236}">
                <a16:creationId xmlns:a16="http://schemas.microsoft.com/office/drawing/2014/main" id="{FBEF70E0-DFE6-2F77-3E63-8E4AD7A56E81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839788" y="6249988"/>
            <a:ext cx="5256212" cy="31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3BA6D2-E06F-FAA0-9FED-AA4AFBBA9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/>
              <a:t>Title</a:t>
            </a:r>
            <a:endParaRPr lang="sv-SE" dirty="0"/>
          </a:p>
        </p:txBody>
      </p:sp>
      <p:pic>
        <p:nvPicPr>
          <p:cNvPr id="17" name="Content Placeholder 16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282D11BF-0922-E0C7-1B51-9DA541579B9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901506"/>
            <a:ext cx="4494213" cy="3116900"/>
          </a:xfrm>
        </p:spPr>
      </p:pic>
      <p:sp>
        <p:nvSpPr>
          <p:cNvPr id="67590" name="Text Placeholder 5">
            <a:extLst>
              <a:ext uri="{FF2B5EF4-FFF2-40B4-BE49-F238E27FC236}">
                <a16:creationId xmlns:a16="http://schemas.microsoft.com/office/drawing/2014/main" id="{C59C3B3B-876A-603B-5D3B-D35C09E0F37D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/>
              <a:t>Text here</a:t>
            </a:r>
          </a:p>
          <a:p>
            <a:endParaRPr lang="sv-SE" alt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DDA34-5EF5-C3FA-85DA-4C289B4989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7588" name="Date Placeholder 3">
            <a:extLst>
              <a:ext uri="{FF2B5EF4-FFF2-40B4-BE49-F238E27FC236}">
                <a16:creationId xmlns:a16="http://schemas.microsoft.com/office/drawing/2014/main" id="{9A4D01BC-D03C-EA9B-42CC-409D075ACBDC}"/>
              </a:ext>
            </a:extLst>
          </p:cNvPr>
          <p:cNvSpPr>
            <a:spLocks noGrp="1" noChangeArrowheads="1"/>
          </p:cNvSpPr>
          <p:nvPr>
            <p:ph type="dt" sz="half" idx="2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C27701-CD60-4C8D-851E-0E934D04CA17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2025-06-03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7589" name="Slide Number Placeholder 4">
            <a:extLst>
              <a:ext uri="{FF2B5EF4-FFF2-40B4-BE49-F238E27FC236}">
                <a16:creationId xmlns:a16="http://schemas.microsoft.com/office/drawing/2014/main" id="{B83F28AC-3A28-8BDF-A4B9-BD82F7DB62F3}"/>
              </a:ext>
            </a:extLst>
          </p:cNvPr>
          <p:cNvSpPr>
            <a:spLocks noGrp="1" noChangeArrowheads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0D22F291-0BF5-42A4-929D-28065D077E67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v-SE" altLang="sv-SE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8C93B-E485-1F83-6B1B-69A36E39A1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More info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Bullet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Bullet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Bullet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88452-E296-B832-97B7-A4C3349B5F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68614" name="Text Placeholder 5">
            <a:extLst>
              <a:ext uri="{FF2B5EF4-FFF2-40B4-BE49-F238E27FC236}">
                <a16:creationId xmlns:a16="http://schemas.microsoft.com/office/drawing/2014/main" id="{75C88BED-A5A3-86E4-3761-D15CDCC5AC6A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/>
              <a:t>For more information about the Center, see operational plan, stage 10.</a:t>
            </a:r>
          </a:p>
          <a:p>
            <a:endParaRPr lang="sv-SE" altLang="sv-SE"/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78F4F922-9F54-357D-2C89-11F8E2ACE023}"/>
              </a:ext>
            </a:extLst>
          </p:cNvPr>
          <p:cNvSpPr>
            <a:spLocks noGrp="1" noChangeArrowheads="1"/>
          </p:cNvSpPr>
          <p:nvPr>
            <p:ph type="dt" sz="half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C479B2-DC4B-4871-871C-202108CAF1AF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2025-06-03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3A15A7CF-5C76-312B-0709-0DF5AFD9696C}"/>
              </a:ext>
            </a:extLst>
          </p:cNvPr>
          <p:cNvSpPr>
            <a:spLocks noGrp="1" noChangeArrowheads="1"/>
          </p:cNvSpPr>
          <p:nvPr>
            <p:ph type="sldNum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EF5FF363-6ECA-477F-AC5F-885C18EE4B3B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v-SE" altLang="sv-SE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DC505-753E-542D-97ED-829BBCC4AF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dirty="0" err="1"/>
              <a:t>Funded</a:t>
            </a:r>
            <a:r>
              <a:rPr lang="sv-SE" dirty="0"/>
              <a:t> 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3A16F-03AE-7E2F-A4BF-922CCC6ABC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0663" name="Text Placeholder 6">
            <a:extLst>
              <a:ext uri="{FF2B5EF4-FFF2-40B4-BE49-F238E27FC236}">
                <a16:creationId xmlns:a16="http://schemas.microsoft.com/office/drawing/2014/main" id="{2FE6EE80-E8EB-078B-A75D-3FAD87C3F3C7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Text </a:t>
            </a:r>
            <a:r>
              <a:rPr lang="sv-SE" altLang="sv-SE" dirty="0" err="1"/>
              <a:t>here</a:t>
            </a:r>
            <a:r>
              <a:rPr lang="sv-SE" altLang="sv-SE" dirty="0"/>
              <a:t>, logo in the </a:t>
            </a:r>
            <a:r>
              <a:rPr lang="sv-SE" altLang="sv-SE" dirty="0" err="1"/>
              <a:t>picture</a:t>
            </a:r>
            <a:r>
              <a:rPr lang="sv-SE" altLang="sv-SE" dirty="0"/>
              <a:t> area</a:t>
            </a:r>
          </a:p>
          <a:p>
            <a:endParaRPr lang="sv-SE" altLang="sv-SE" dirty="0"/>
          </a:p>
        </p:txBody>
      </p:sp>
      <p:sp>
        <p:nvSpPr>
          <p:cNvPr id="70659" name="Date Placeholder 2">
            <a:extLst>
              <a:ext uri="{FF2B5EF4-FFF2-40B4-BE49-F238E27FC236}">
                <a16:creationId xmlns:a16="http://schemas.microsoft.com/office/drawing/2014/main" id="{5D5B8A35-B6F6-3EC7-87F8-611B52E16C4D}"/>
              </a:ext>
            </a:extLst>
          </p:cNvPr>
          <p:cNvSpPr>
            <a:spLocks noGrp="1" noChangeArrowheads="1"/>
          </p:cNvSpPr>
          <p:nvPr>
            <p:ph type="dt" sz="half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BD171A-9D6E-404A-8635-D3046BC2DA35}" type="datetime1">
              <a:rPr lang="sv-SE" altLang="sv-SE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2025-06-03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59F20E80-BD91-B79A-EBB3-1E7FA5549ADD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xygen" panose="02000503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xygen" panose="02000503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xygen" panose="02000503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altLang="sv-SE">
                <a:solidFill>
                  <a:schemeClr val="tx2"/>
                </a:solidFill>
              </a:rPr>
              <a:t>Page </a:t>
            </a:r>
            <a:fld id="{FFDEA8A0-5AA9-4AB1-A866-24B202461F3C}" type="slidenum">
              <a:rPr lang="sv-SE" altLang="sv-SE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v-SE" altLang="sv-SE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0269C-6E84-CE3E-ED80-6B1D6407B4AB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C50B87C0-B818-A443-749B-8CA080B2E8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00463" y="2679700"/>
            <a:ext cx="4791075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More information</a:t>
            </a:r>
          </a:p>
        </p:txBody>
      </p:sp>
      <p:sp>
        <p:nvSpPr>
          <p:cNvPr id="71683" name="Text Placeholder 2">
            <a:extLst>
              <a:ext uri="{FF2B5EF4-FFF2-40B4-BE49-F238E27FC236}">
                <a16:creationId xmlns:a16="http://schemas.microsoft.com/office/drawing/2014/main" id="{E62AFBF0-4B7E-13D0-5A0C-3AC476AB0C0F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3700463" y="3984625"/>
            <a:ext cx="4791075" cy="218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sv-SE" dirty="0"/>
              <a:t>Project/research/article</a:t>
            </a:r>
            <a:br>
              <a:rPr lang="en-US" altLang="sv-SE" dirty="0"/>
            </a:br>
            <a:r>
              <a:rPr lang="en-US" altLang="sv-SE" dirty="0"/>
              <a:t>web pages</a:t>
            </a:r>
          </a:p>
          <a:p>
            <a:r>
              <a:rPr lang="en-US" altLang="sv-SE" dirty="0">
                <a:solidFill>
                  <a:srgbClr val="5B9BD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https://www.lifecyclecenter.se</a:t>
            </a:r>
            <a:endParaRPr lang="sv-SE" altLang="sv-SE" dirty="0">
              <a:solidFill>
                <a:srgbClr val="5B9BD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DAEC6EF1-B576-838C-8EC2-1D1E735CAC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700463" y="2679700"/>
            <a:ext cx="4791075" cy="1069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Contact</a:t>
            </a:r>
          </a:p>
        </p:txBody>
      </p:sp>
      <p:sp>
        <p:nvSpPr>
          <p:cNvPr id="72707" name="Text Placeholder 2">
            <a:extLst>
              <a:ext uri="{FF2B5EF4-FFF2-40B4-BE49-F238E27FC236}">
                <a16:creationId xmlns:a16="http://schemas.microsoft.com/office/drawing/2014/main" id="{D9663203-B3AC-BA82-55F7-6654261E8632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3700463" y="3984625"/>
            <a:ext cx="4791075" cy="218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sv-SE" dirty="0"/>
              <a:t>lifecyclecenter@chalmers.se</a:t>
            </a:r>
          </a:p>
          <a:p>
            <a:r>
              <a:rPr lang="en-GB" altLang="sv-SE" dirty="0">
                <a:hlinkClick r:id="rId2"/>
              </a:rPr>
              <a:t>www.lifecyclecenter.se</a:t>
            </a:r>
            <a:r>
              <a:rPr lang="en-GB" altLang="sv-SE" dirty="0"/>
              <a:t> </a:t>
            </a:r>
          </a:p>
          <a:p>
            <a:endParaRPr lang="sv-SE" alt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Intro + Title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LC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684645A8-4C08-44B9-BD23-0A196D54C6CA}"/>
    </a:ext>
  </a:extLst>
</a:theme>
</file>

<file path=ppt/theme/theme2.xml><?xml version="1.0" encoding="utf-8"?>
<a:theme xmlns:a="http://schemas.openxmlformats.org/drawingml/2006/main" name="2_Content Sidebar blue">
  <a:themeElements>
    <a:clrScheme name="Custom 3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5B9BD5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53F80863-5FFD-4024-84DD-53417B71AED2}"/>
    </a:ext>
  </a:extLst>
</a:theme>
</file>

<file path=ppt/theme/theme3.xml><?xml version="1.0" encoding="utf-8"?>
<a:theme xmlns:a="http://schemas.openxmlformats.org/drawingml/2006/main" name="6_Content full page dark blue">
  <a:themeElements>
    <a:clrScheme name="SLC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000000"/>
      </a:hlink>
      <a:folHlink>
        <a:srgbClr val="954F72"/>
      </a:folHlink>
    </a:clrScheme>
    <a:fontScheme name="Swedish Lifecycle Center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1CBE6971-E32C-4619-A155-34EC088566A8}"/>
    </a:ext>
  </a:extLst>
</a:theme>
</file>

<file path=ppt/theme/theme4.xml><?xml version="1.0" encoding="utf-8"?>
<a:theme xmlns:a="http://schemas.openxmlformats.org/drawingml/2006/main" name="7_Extro">
  <a:themeElements>
    <a:clrScheme name="Custom 2">
      <a:dk1>
        <a:srgbClr val="000000"/>
      </a:dk1>
      <a:lt1>
        <a:srgbClr val="FFF7E0"/>
      </a:lt1>
      <a:dk2>
        <a:srgbClr val="003050"/>
      </a:dk2>
      <a:lt2>
        <a:srgbClr val="FFFFFF"/>
      </a:lt2>
      <a:accent1>
        <a:srgbClr val="FECC30"/>
      </a:accent1>
      <a:accent2>
        <a:srgbClr val="00A874"/>
      </a:accent2>
      <a:accent3>
        <a:srgbClr val="027EA9"/>
      </a:accent3>
      <a:accent4>
        <a:srgbClr val="DD2E68"/>
      </a:accent4>
      <a:accent5>
        <a:srgbClr val="0F8375"/>
      </a:accent5>
      <a:accent6>
        <a:srgbClr val="FEA52F"/>
      </a:accent6>
      <a:hlink>
        <a:srgbClr val="5B9BD5"/>
      </a:hlink>
      <a:folHlink>
        <a:srgbClr val="954F72"/>
      </a:folHlink>
    </a:clrScheme>
    <a:fontScheme name="SLC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dish Life Cycle Center_PPT_Template_2023_mall streck kategorier - operational handbook" id="{F2D8AD10-DF69-4E2F-AA54-18FA7A8C05D7}" vid="{1C9A987D-C764-4095-BDAA-992CFCF4C9A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09bfca-2d4e-444e-a51f-ba4950e43940" xsi:nil="true"/>
    <lcf76f155ced4ddcb4097134ff3c332f xmlns="b106f293-e54d-4356-a8db-f4f53775f64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1CA2E88E7904C8EE2251C4CA1577C" ma:contentTypeVersion="15" ma:contentTypeDescription="Create a new document." ma:contentTypeScope="" ma:versionID="1107800bacebcd96cf844def39d1e549">
  <xsd:schema xmlns:xsd="http://www.w3.org/2001/XMLSchema" xmlns:xs="http://www.w3.org/2001/XMLSchema" xmlns:p="http://schemas.microsoft.com/office/2006/metadata/properties" xmlns:ns2="b106f293-e54d-4356-a8db-f4f53775f64c" xmlns:ns3="2709bfca-2d4e-444e-a51f-ba4950e43940" targetNamespace="http://schemas.microsoft.com/office/2006/metadata/properties" ma:root="true" ma:fieldsID="e4ad9c9c9ad4d675474684071cb78574" ns2:_="" ns3:_="">
    <xsd:import namespace="b106f293-e54d-4356-a8db-f4f53775f64c"/>
    <xsd:import namespace="2709bfca-2d4e-444e-a51f-ba4950e4394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6f293-e54d-4356-a8db-f4f53775f64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5eaf389-1862-4172-ae78-bb724b123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9bfca-2d4e-444e-a51f-ba4950e4394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ec03119-1727-463a-9635-1e3180d10af0}" ma:internalName="TaxCatchAll" ma:showField="CatchAllData" ma:web="2709bfca-2d4e-444e-a51f-ba4950e43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70EBFD-5D2B-4095-84A5-DAA2D2C8F8CF}">
  <ds:schemaRefs>
    <ds:schemaRef ds:uri="http://schemas.microsoft.com/office/2006/metadata/properties"/>
    <ds:schemaRef ds:uri="http://schemas.microsoft.com/office/infopath/2007/PartnerControls"/>
    <ds:schemaRef ds:uri="2709bfca-2d4e-444e-a51f-ba4950e43940"/>
    <ds:schemaRef ds:uri="b106f293-e54d-4356-a8db-f4f53775f64c"/>
  </ds:schemaRefs>
</ds:datastoreItem>
</file>

<file path=customXml/itemProps2.xml><?xml version="1.0" encoding="utf-8"?>
<ds:datastoreItem xmlns:ds="http://schemas.openxmlformats.org/officeDocument/2006/customXml" ds:itemID="{DA7ACEC1-82D4-4C96-9BEA-1B5AD3EE0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6f293-e54d-4356-a8db-f4f53775f64c"/>
    <ds:schemaRef ds:uri="2709bfca-2d4e-444e-a51f-ba4950e43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64B06C-57B5-4FF3-9A30-BAAE274081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Swedish Life Cycle Center_PPT_Template_2023_mall streck kategorier</Template>
  <TotalTime>381</TotalTime>
  <Words>625</Words>
  <Application>Microsoft Office PowerPoint</Application>
  <PresentationFormat>Bredbild</PresentationFormat>
  <Paragraphs>55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Oxygen</vt:lpstr>
      <vt:lpstr>Arial</vt:lpstr>
      <vt:lpstr>Calibri</vt:lpstr>
      <vt:lpstr>1_Intro + Title</vt:lpstr>
      <vt:lpstr>2_Content Sidebar blue</vt:lpstr>
      <vt:lpstr>6_Content full page dark blue</vt:lpstr>
      <vt:lpstr>7_Extro</vt:lpstr>
      <vt:lpstr>PowerPoint-presentation</vt:lpstr>
      <vt:lpstr>PowerPoint-presentation</vt:lpstr>
      <vt:lpstr>Subject/title</vt:lpstr>
      <vt:lpstr>PowerPoint-presentation</vt:lpstr>
      <vt:lpstr>PowerPoint-presentation</vt:lpstr>
      <vt:lpstr>PowerPoint-presentation</vt:lpstr>
      <vt:lpstr>PowerPoint-presentation</vt:lpstr>
      <vt:lpstr>More information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handbook Stage 10</dc:title>
  <dc:creator>Stina Hallman</dc:creator>
  <cp:lastModifiedBy>Sophia Kristensson</cp:lastModifiedBy>
  <cp:revision>25</cp:revision>
  <dcterms:created xsi:type="dcterms:W3CDTF">2023-03-09T09:35:58Z</dcterms:created>
  <dcterms:modified xsi:type="dcterms:W3CDTF">2025-06-03T06:49:06Z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0x01010046B1CA2E88E7904C8EE2251C4CA1577C</vt:lpwstr>
  </property>
  <property fmtid="{D5CDD505-2E9C-101B-9397-08002B2CF9AE}" pid="3" name="Order">
    <vt:r8>1500</vt:r8>
  </property>
  <property fmtid="{D5CDD505-2E9C-101B-9397-08002B2CF9AE}" pid="4" name="MediaServiceImageTags">
    <vt:lpwstr/>
  </property>
</Properties>
</file>