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1" r:id="rId1"/>
    <p:sldMasterId id="2147483773" r:id="rId2"/>
    <p:sldMasterId id="2147483911" r:id="rId3"/>
    <p:sldMasterId id="2147483933" r:id="rId4"/>
    <p:sldMasterId id="2147483955" r:id="rId5"/>
    <p:sldMasterId id="2147483817" r:id="rId6"/>
    <p:sldMasterId id="2147483670" r:id="rId7"/>
  </p:sldMasterIdLst>
  <p:notesMasterIdLst>
    <p:notesMasterId r:id="rId20"/>
  </p:notesMasterIdLst>
  <p:handoutMasterIdLst>
    <p:handoutMasterId r:id="rId21"/>
  </p:handoutMasterIdLst>
  <p:sldIdLst>
    <p:sldId id="299" r:id="rId8"/>
    <p:sldId id="314" r:id="rId9"/>
    <p:sldId id="327" r:id="rId10"/>
    <p:sldId id="329" r:id="rId11"/>
    <p:sldId id="318" r:id="rId12"/>
    <p:sldId id="320" r:id="rId13"/>
    <p:sldId id="321" r:id="rId14"/>
    <p:sldId id="337" r:id="rId15"/>
    <p:sldId id="324" r:id="rId16"/>
    <p:sldId id="325" r:id="rId17"/>
    <p:sldId id="326" r:id="rId18"/>
    <p:sldId id="298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xygen" panose="02000503000000000000" pitchFamily="2" charset="0"/>
      <p:regular r:id="rId26"/>
      <p:bold r:id="rId27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FFF"/>
    <a:srgbClr val="FFF7E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CB3E2-A1CC-A08D-46A5-7C28FAFDCB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1048D-41E8-24DF-AA9A-A19BF65E5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0EFFF9-4FDB-4A29-A984-430767EF7202}" type="datetime1">
              <a:rPr lang="sv-SE" smtClean="0"/>
              <a:t>2023-08-15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B5408-60A8-937B-1D4E-5647A7D1C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5795B-452F-CBAE-9743-C258DAB97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2095EE-1DB3-4062-8800-48D91C2E94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C6D9D6-04A5-D2A4-0011-589120307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7F3F22-88DD-6096-C3A3-15715F0F16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EFEDDB-D480-40C5-BB82-243F0CE82BA9}" type="datetime1">
              <a:rPr lang="sv-SE" smtClean="0"/>
              <a:t>2023-08-15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13F3AA0A-50C8-E347-D18D-F6531FFEDE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C54CB78C-AB07-43D2-1322-F7F6677D7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F0053F-8CF4-5A95-94AF-1853F3CAA8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EE9EDC-E75B-AC91-909E-6E4D22F9F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34B7C5-CBFA-48E4-9C47-72C90479F7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Swedish Life Cycle Center is a center of excellence for the advance of applied life cycle thinking, founded in 1996 at Chalmers University of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center acts as a meeting place for industry, universities, government agencies, research institutes to do research, capacity building activities to move the life cycle field forward!</a:t>
            </a:r>
          </a:p>
          <a:p>
            <a:pPr lvl="0"/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towards our vision: Credible &amp; applied life cycle thinking globally</a:t>
            </a:r>
          </a:p>
          <a:p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</a:t>
            </a:r>
          </a:p>
          <a:p>
            <a:endParaRPr lang="sv-SE" sz="1200" dirty="0"/>
          </a:p>
          <a:p>
            <a:r>
              <a:rPr lang="sv-SE" sz="1200" dirty="0" err="1"/>
              <a:t>Credible</a:t>
            </a:r>
            <a:r>
              <a:rPr lang="sv-SE" sz="1200" dirty="0"/>
              <a:t> = </a:t>
            </a:r>
            <a:r>
              <a:rPr lang="sv-SE" sz="1200" dirty="0" err="1"/>
              <a:t>Scientific</a:t>
            </a:r>
            <a:r>
              <a:rPr lang="sv-SE" sz="1200" dirty="0"/>
              <a:t> </a:t>
            </a:r>
            <a:r>
              <a:rPr lang="sv-SE" sz="1200" dirty="0" err="1"/>
              <a:t>based</a:t>
            </a:r>
            <a:r>
              <a:rPr lang="sv-SE" sz="1200" dirty="0"/>
              <a:t> </a:t>
            </a:r>
            <a:r>
              <a:rPr lang="sv-SE" sz="1200" dirty="0" err="1"/>
              <a:t>knowledge</a:t>
            </a:r>
            <a:endParaRPr lang="sv-SE" sz="1200" dirty="0"/>
          </a:p>
          <a:p>
            <a:r>
              <a:rPr lang="sv-SE" sz="1200" dirty="0" err="1"/>
              <a:t>Applied</a:t>
            </a:r>
            <a:r>
              <a:rPr lang="sv-SE" sz="1200" dirty="0"/>
              <a:t> = relevant and </a:t>
            </a:r>
            <a:r>
              <a:rPr lang="sv-SE" sz="1200" dirty="0" err="1"/>
              <a:t>useful</a:t>
            </a:r>
            <a:r>
              <a:rPr lang="sv-SE" sz="1200" dirty="0"/>
              <a:t> </a:t>
            </a:r>
            <a:r>
              <a:rPr lang="sv-SE" sz="1200" dirty="0" err="1"/>
              <a:t>results</a:t>
            </a:r>
            <a:r>
              <a:rPr lang="sv-SE" sz="1200" dirty="0"/>
              <a:t> (</a:t>
            </a:r>
            <a:r>
              <a:rPr lang="sv-SE" sz="1200" dirty="0" err="1"/>
              <a:t>tools</a:t>
            </a:r>
            <a:r>
              <a:rPr lang="sv-SE" sz="1200" dirty="0"/>
              <a:t>, data, </a:t>
            </a:r>
            <a:r>
              <a:rPr lang="sv-SE" sz="1200" dirty="0" err="1"/>
              <a:t>methods</a:t>
            </a:r>
            <a:r>
              <a:rPr lang="sv-SE" sz="1200" dirty="0"/>
              <a:t>, </a:t>
            </a:r>
            <a:r>
              <a:rPr lang="sv-SE" sz="1200" dirty="0" err="1"/>
              <a:t>practices</a:t>
            </a:r>
            <a:r>
              <a:rPr lang="sv-SE" sz="1200" dirty="0"/>
              <a:t>) </a:t>
            </a:r>
            <a:r>
              <a:rPr lang="sv-SE" sz="1200" dirty="0" err="1"/>
              <a:t>developed</a:t>
            </a:r>
            <a:r>
              <a:rPr lang="sv-SE" sz="1200" dirty="0"/>
              <a:t> in </a:t>
            </a:r>
            <a:r>
              <a:rPr lang="sv-SE" sz="1200" dirty="0" err="1"/>
              <a:t>collaboration</a:t>
            </a:r>
            <a:r>
              <a:rPr lang="sv-SE" sz="1200" dirty="0"/>
              <a:t> </a:t>
            </a:r>
            <a:r>
              <a:rPr lang="sv-SE" sz="1200" dirty="0" err="1"/>
              <a:t>between</a:t>
            </a:r>
            <a:r>
              <a:rPr lang="sv-SE" sz="1200" dirty="0"/>
              <a:t> researchers and </a:t>
            </a:r>
            <a:r>
              <a:rPr lang="sv-SE" sz="1200" dirty="0" err="1"/>
              <a:t>practitioners</a:t>
            </a:r>
            <a:r>
              <a:rPr lang="sv-SE" sz="1200" dirty="0"/>
              <a:t> &amp; decision </a:t>
            </a:r>
            <a:r>
              <a:rPr lang="sv-SE" sz="1200" dirty="0" err="1"/>
              <a:t>makers</a:t>
            </a:r>
            <a:endParaRPr lang="sv-SE" sz="1200" dirty="0"/>
          </a:p>
          <a:p>
            <a:r>
              <a:rPr lang="sv-SE" sz="1200" dirty="0" err="1"/>
              <a:t>Globally</a:t>
            </a:r>
            <a:r>
              <a:rPr lang="sv-SE" sz="1200" dirty="0"/>
              <a:t> = The </a:t>
            </a:r>
            <a:r>
              <a:rPr lang="sv-SE" sz="1200" dirty="0" err="1"/>
              <a:t>life</a:t>
            </a:r>
            <a:r>
              <a:rPr lang="sv-SE" sz="1200" dirty="0"/>
              <a:t> </a:t>
            </a:r>
            <a:r>
              <a:rPr lang="sv-SE" sz="1200" dirty="0" err="1"/>
              <a:t>cycle</a:t>
            </a:r>
            <a:r>
              <a:rPr lang="sv-SE" sz="1200" dirty="0"/>
              <a:t> </a:t>
            </a:r>
            <a:r>
              <a:rPr lang="sv-SE" sz="1200" dirty="0" err="1"/>
              <a:t>perspective</a:t>
            </a:r>
            <a:r>
              <a:rPr lang="sv-SE" sz="1200" dirty="0"/>
              <a:t> spans </a:t>
            </a:r>
            <a:r>
              <a:rPr lang="sv-SE" sz="1200" dirty="0" err="1"/>
              <a:t>across</a:t>
            </a:r>
            <a:r>
              <a:rPr lang="sv-SE" sz="1200" dirty="0"/>
              <a:t> the </a:t>
            </a:r>
            <a:r>
              <a:rPr lang="sv-SE" sz="1200" dirty="0" err="1"/>
              <a:t>globe</a:t>
            </a:r>
            <a:r>
              <a:rPr lang="sv-SE" sz="1200" dirty="0"/>
              <a:t>, the </a:t>
            </a:r>
            <a:r>
              <a:rPr lang="sv-SE" sz="1200" dirty="0" err="1"/>
              <a:t>products</a:t>
            </a:r>
            <a:r>
              <a:rPr lang="sv-SE" sz="1200" dirty="0"/>
              <a:t> and </a:t>
            </a:r>
            <a:r>
              <a:rPr lang="sv-SE" sz="1200" dirty="0" err="1"/>
              <a:t>resources</a:t>
            </a:r>
            <a:r>
              <a:rPr lang="sv-SE" sz="1200" dirty="0"/>
              <a:t> </a:t>
            </a:r>
            <a:r>
              <a:rPr lang="sv-SE" sz="1200" dirty="0" err="1"/>
              <a:t>move</a:t>
            </a:r>
            <a:r>
              <a:rPr lang="sv-SE" sz="1200" dirty="0"/>
              <a:t> </a:t>
            </a:r>
            <a:r>
              <a:rPr lang="sv-SE" sz="1200" dirty="0" err="1"/>
              <a:t>across</a:t>
            </a:r>
            <a:r>
              <a:rPr lang="sv-SE" sz="1200" dirty="0"/>
              <a:t> national </a:t>
            </a:r>
            <a:r>
              <a:rPr lang="sv-SE" sz="1200" dirty="0" err="1"/>
              <a:t>borders</a:t>
            </a:r>
            <a:r>
              <a:rPr lang="sv-SE" sz="1200" dirty="0"/>
              <a:t>. </a:t>
            </a:r>
            <a:r>
              <a:rPr lang="sv-SE" sz="1200" dirty="0" err="1"/>
              <a:t>Important</a:t>
            </a:r>
            <a:r>
              <a:rPr lang="sv-SE" sz="1200" dirty="0"/>
              <a:t> to </a:t>
            </a:r>
            <a:r>
              <a:rPr lang="sv-SE" sz="1200" dirty="0" err="1"/>
              <a:t>work</a:t>
            </a:r>
            <a:r>
              <a:rPr lang="sv-SE" sz="1200" dirty="0"/>
              <a:t> </a:t>
            </a:r>
            <a:r>
              <a:rPr lang="sv-SE" sz="1200" dirty="0" err="1"/>
              <a:t>globally</a:t>
            </a:r>
            <a:r>
              <a:rPr lang="sv-SE" sz="1200" dirty="0"/>
              <a:t> to </a:t>
            </a:r>
            <a:r>
              <a:rPr lang="sv-SE" sz="1200" dirty="0" err="1"/>
              <a:t>work</a:t>
            </a:r>
            <a:r>
              <a:rPr lang="sv-SE" sz="1200" dirty="0"/>
              <a:t> for a common </a:t>
            </a:r>
            <a:r>
              <a:rPr lang="sv-SE" sz="1200" dirty="0" err="1"/>
              <a:t>methodology</a:t>
            </a:r>
            <a:r>
              <a:rPr lang="sv-SE" sz="1200" dirty="0"/>
              <a:t> </a:t>
            </a:r>
            <a:r>
              <a:rPr lang="sv-SE" sz="1200" dirty="0" err="1"/>
              <a:t>development</a:t>
            </a:r>
            <a:r>
              <a:rPr lang="sv-SE" sz="1200" dirty="0"/>
              <a:t>, international </a:t>
            </a:r>
            <a:r>
              <a:rPr lang="sv-SE" sz="1200" dirty="0" err="1"/>
              <a:t>harmonization</a:t>
            </a:r>
            <a:r>
              <a:rPr lang="sv-SE" sz="1200" dirty="0"/>
              <a:t>, and </a:t>
            </a:r>
            <a:r>
              <a:rPr lang="sv-SE" sz="1200" dirty="0" err="1"/>
              <a:t>together</a:t>
            </a:r>
            <a:r>
              <a:rPr lang="sv-SE" sz="1200" dirty="0"/>
              <a:t> </a:t>
            </a:r>
            <a:r>
              <a:rPr lang="sv-SE" sz="1200" dirty="0" err="1"/>
              <a:t>with</a:t>
            </a:r>
            <a:r>
              <a:rPr lang="sv-SE" sz="1200" dirty="0"/>
              <a:t> </a:t>
            </a:r>
            <a:r>
              <a:rPr lang="sv-SE" sz="1200" dirty="0" err="1"/>
              <a:t>other</a:t>
            </a:r>
            <a:r>
              <a:rPr lang="sv-SE" sz="1200" dirty="0"/>
              <a:t> research </a:t>
            </a:r>
            <a:r>
              <a:rPr lang="sv-SE" sz="1200" dirty="0" err="1"/>
              <a:t>communities</a:t>
            </a:r>
            <a:r>
              <a:rPr lang="sv-SE" sz="1200" dirty="0"/>
              <a:t> etc. 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9EFEDDB-D480-40C5-BB82-243F0CE82BA9}" type="datetime1">
              <a:rPr lang="sv-SE" smtClean="0"/>
              <a:t>2023-08-15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4B7C5-CBFA-48E4-9C47-72C90479F7E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71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It is all about moving the life cycle field forward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Our mission is to engage organizations and actors to implement LCT into processes and decision making, in research, in business, among public authorities, and in the rest of society.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But what Is then needed: collaboration and more collaborative research, collaborative forums for dialogue between experts and for mutual learning – we need networking and communication activities.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These have resulted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New methods, tools, data and common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Education &amp; training for professionals but also in higher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Strategic intelligence (from business, policy, research perspectives)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A lot of Inspiration &amp; engagement for our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Global Impact &amp; harmonization in methodology development, working practices, policies etc. 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9EFEDDB-D480-40C5-BB82-243F0CE82BA9}" type="datetime1">
              <a:rPr lang="sv-SE" smtClean="0"/>
              <a:t>2023-08-15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4B7C5-CBFA-48E4-9C47-72C90479F7E3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6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68882E7F-8AA0-A201-57C4-DEF410EE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30BE62F1-9D64-6762-5DED-2525C28FB041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2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6CBE5E2-1D00-D176-5354-49FA60E9964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4153-FD91-44BC-B402-3919BFA6E8E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DB1EA31-F186-4FF1-3900-DB0A75740A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C10F9F0-755B-476D-9AA3-60B5B6D4572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3055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D0D31-62E0-7E4D-55E0-27014A31D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F459F488-9552-4CDD-2B0B-3823DC40566D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06E83C-EDC5-4AA8-BC4B-FF6EED64565A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5576703-7E8D-4F28-6637-71B84124FCDD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2A471F17-342A-4AAE-AD2D-B46834E662F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0431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C981F190-9CC5-C223-9ADA-1C9B9EA8CF78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3573-F97D-41F3-8ECE-762A80C1845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48102A-34D2-2195-6BAC-BAF6A752A2C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62EBC2D6-7B1F-44EE-B8C6-65FA49DC675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423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5CCA4DF-11B1-BB4D-B496-4437D0C72D3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8D82-149E-4EDC-8621-C82BEAB56C0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D01CAD1C-0BC1-6059-23A9-065CED1DA09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64ECBC0-5216-433A-8247-C811A0FCEEA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404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FE4D3E9C-4BD4-22E5-1CBA-2EBAE887C12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9598-026B-4533-9FC2-C3F9B249707A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6C5A1F3C-8E0A-D1A3-7979-354B3B420D4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6A92921-FD83-41EE-B2FC-912325A3AFB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385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EA29E3D-F91C-246C-B556-A7C059E8563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C4EF-9F36-49D8-B512-28BA6E862A79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71C3BCF-0F7D-A3FC-E9DB-27585540C3B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EDF8A17-9EFF-484C-964C-74526BB1E77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26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31CDDCE-16E5-98D2-D3DB-A287697704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8B18-E9EF-49C5-9489-2D2A690B673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10C3D5E-9788-3FBA-5C52-23F65F9E1A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7AE83E9-2002-4FC8-8614-24B64E3C2E6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3063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+ Blue split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790E85-78B4-2CAB-13F3-DFE7685EDC1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4685083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7" y="2437655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623231" y="1717200"/>
            <a:ext cx="4685083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623231" y="2437655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8A07BA9-A6A4-83EC-C4BB-A1B30991297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69F7-7C5A-4987-BC3A-AC8DA73507F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BFB9C-C7FB-FE9B-13B7-05DD1B3FE07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72F54F5-C5FC-4DEE-B785-9A4BC81ED15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569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1E444E5-CEEC-B906-11A7-AAE852530B0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A8E7-C182-4B80-BAAE-F541157AC6A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908AE3-3827-9F3F-5CA5-6A628070AD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8CC3A74-5469-4D2D-B3BD-7D8E040F59B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2451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7DD04B67-4DB4-5AD2-9431-823D1D6DA10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B5A9-90C9-40A3-924F-C3242DA663A1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1C0029-F029-F1FD-F0CC-4AD918384B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C3D10B9-B14C-4A31-8879-BD6B4C55B44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157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: 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few people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A2DEE444-14B3-BFAA-E8DA-19101726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635A4E09-F411-47B0-64FF-91B4C6CAA43D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00126" y="2679928"/>
            <a:ext cx="4791748" cy="1069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00126" y="3984859"/>
            <a:ext cx="4791748" cy="21827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96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DB28A90-3453-DDBF-68FB-30CFE4F66D9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B3B4-BA89-42D6-BD8D-81580A430C7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3CF33CF-A045-0192-8C95-05DC01F300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DE15FC8-B263-4709-80C8-A650B1464FC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5844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: 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himmel, natur, snö&#10;&#10;Automatiskt genererad beskrivning">
            <a:extLst>
              <a:ext uri="{FF2B5EF4-FFF2-40B4-BE49-F238E27FC236}">
                <a16:creationId xmlns:a16="http://schemas.microsoft.com/office/drawing/2014/main" id="{83315BF6-91CA-7534-D04C-266D0978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8E5B2D6-013A-B372-D977-35233CCA4488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00126" y="2679928"/>
            <a:ext cx="4791748" cy="1069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00126" y="3984859"/>
            <a:ext cx="4791748" cy="21827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91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62519BF0-1E3F-4727-3894-31D320FD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E7A8-296F-C179-D3A5-E6BBAD69EB8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DD77-B0A4-47DE-906D-541E6AB387D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60128-C043-A5BE-54FA-EE87B90867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88EB92E-2ED4-41F5-8671-EEE272896C3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85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A752BA9C-36C7-70A2-AC49-8A4AAE74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944F9E3-6DDC-EE6C-F9C2-8BAB4A721D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8E29-9B7C-4FDD-89C2-1AF0F33C5FC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AEC286-21D4-6A09-88BE-6F4F47102D3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0605608-965D-404F-AB22-E94D3D31235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01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7544747-061D-3859-75FD-F7DB20CF308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3413-EB7B-4D56-AB55-9B25D4F8F8F4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389ABF9-F056-8024-F06F-1301CB1380E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EC7E0D3-69F8-4E8A-9583-E05CD9FD81E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66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2797BB1-4270-2DDE-C984-76085C7220F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7DC4-EF6C-44A3-8512-B63D22C4C12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74BDE05-04A1-9A13-7A44-AB7B52F38F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26C341A-0ED3-4E4D-A102-6F2EB3C869A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0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2BAF491-7274-590D-EF03-13467526EE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5295-AE41-409D-9178-B147CB67B1B3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EA59F5A-FB69-A4EF-2AD4-9F20971F3E0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CB4F84B7-D132-4B3B-A08C-317EDFEB4BB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3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23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1C0FD55-79E2-7933-9DA2-A0CDAF31B90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87C6-E930-4B4D-ACAE-80BF0B9BBC4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361B7DD-DAFB-D882-E31A-BA747DE6141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0B13853A-4443-4EA2-BE95-760231FDFEF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828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Existing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D520E9A-0218-4006-F256-CA7CA0E4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7480DF5-7B8C-F41D-4D88-C8188828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676525"/>
            <a:ext cx="8096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2A3052B-378A-E838-F325-65174EA3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644775"/>
            <a:ext cx="6048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1C8F311-D54A-62A0-FB32-28C43F4F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47967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9E00B8-0601-3AC9-EFB7-A9BC228152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27300"/>
            <a:ext cx="384175" cy="38576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332650A-8B0A-BF45-34CE-9289DCD4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413125"/>
            <a:ext cx="663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B1BAE07-7305-D7FB-58D4-CC6F25EB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349625"/>
            <a:ext cx="265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31C9178-6AB4-15F5-178D-B4165912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055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D55D0B7-A297-DAB6-5FD9-E218132E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0655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C9826CFB-5A00-B4F4-D623-0912752B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216400"/>
            <a:ext cx="349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D11DC8D8-049B-59A9-45BA-E0CC28BA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243263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9A2E783E-05EB-EDE4-DDCC-2356F3EE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2BD40EC9-BD53-E9A6-68D3-B9D84B9A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314700"/>
            <a:ext cx="355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Icon&#10;&#10;Description automatically generated">
            <a:extLst>
              <a:ext uri="{FF2B5EF4-FFF2-40B4-BE49-F238E27FC236}">
                <a16:creationId xmlns:a16="http://schemas.microsoft.com/office/drawing/2014/main" id="{B2DAE1A7-5F94-2F76-2016-689F37C5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63" y="2584450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85292FA3-E3B1-8869-6AA2-5B72F957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167063"/>
            <a:ext cx="835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82D3E14B-B8FF-83D6-46D1-6EC77C41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2617788"/>
            <a:ext cx="606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376CE1EF-0E14-825F-8D95-37334523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3287713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BBABAB3E-9938-AB4F-1324-6A1E33D6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2686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7126E6D9-7D7D-275D-738E-0109ECBC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352675"/>
            <a:ext cx="544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8AE824DF-8366-0495-8268-2CC3C559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651125"/>
            <a:ext cx="520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F883D89B-0F60-6CE9-F6B0-3713228D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2617788"/>
            <a:ext cx="6540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78278C1A-6064-CC8B-93CD-8302DBD6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427413"/>
            <a:ext cx="654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24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8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8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B9CDA6BE-84D6-E889-F382-7819B27710D0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ED43-2034-43C3-90E0-FE77C4291F2F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B8722339-08A3-8145-75F7-A37B4E097120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42ACC24-FE8C-4B54-AD55-5ED3899254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46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, nature, jumping, mountain&#10;&#10;Description automatically generated">
            <a:extLst>
              <a:ext uri="{FF2B5EF4-FFF2-40B4-BE49-F238E27FC236}">
                <a16:creationId xmlns:a16="http://schemas.microsoft.com/office/drawing/2014/main" id="{F9C54EDA-D3D3-E822-2F5E-9B9F3D8C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AE13DF4A-86E2-C731-C50F-0247FB6F8029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84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EF072-08A6-37A3-E325-5BB30F22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281EEFB-A991-AC30-282E-CBBDC0C1EF9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C48-C036-488E-A4FC-BC66D84056C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BBA85ED-621D-C17D-2D84-693FA5267249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935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29653F6-D6C8-666C-6C53-C7AC995E4E1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DCE-2EC3-4BA7-91DE-F85004E5CF3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759580-E595-9B2D-6961-20658CB8936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00F8427-3697-4568-B4E8-DD6C6539A0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73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B7CE546-4300-A421-B601-534EBA9262F4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176-0F46-4AB4-A1E6-87DFA13BF9E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DC05AE8-23F9-3077-AB21-064F10E4CA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D8005AA-0E93-4E63-BE98-E702CEECD15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933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A66225A1-4D5D-936D-1763-73CA634A225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9056-3D3F-4317-9A67-D65B83997E6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B506FC2-E936-ED29-B3AA-63F6E2F05E7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508496A-9ED9-4AEC-85EE-C18BF38242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41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AA171E0-E979-A146-DD68-29D729F5A31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3E69-F043-4546-B7BA-8A882C04183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C5B93E-0DD6-6C59-A222-FFBE5EFE4F7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20A7BF3D-957F-45D2-B006-F53D9FB45E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501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202C3C3-E700-E9E8-DB14-424578C9B1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1FA6-D9D0-4DF5-B80F-4AB8F403BD84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0C859493-3868-8D1E-2AA3-ACDA15A676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84C9F71-26EC-4D3D-8FC8-22BBAD0493E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388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ACB5E74-5116-0258-6D01-183C0D264FD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F03A-D1AB-4CB2-9E4C-4D3B768D0DF5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9A7A95B-0635-13F5-2376-A86E369DF9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F73490B-8728-4C11-93EB-54FE66E9C44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28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8D985F5-CE36-72B5-964E-D873A3EDD9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4F30-72E6-4B35-B237-7C290CBD028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63B0C-2D32-A9CE-760F-AA3C557EBD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327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0805040-423B-E0F5-9C75-E6B9B83D269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3630-4F89-4F2E-BF7C-5F576ACBD1F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8E95709-371D-9921-9128-2637AC7EB3B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B84087C-2DC8-4680-8206-A45E9EFAD2F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930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4533DC3-A694-5BC7-2996-8D63E64FA3C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AE35-0744-4385-B419-9621271CCE21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49AA446-8973-84C3-3063-53F857C9F87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27F4EA17-AA37-4AA0-921A-2E3A177635F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82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3A32F1CE-9D6D-4DE8-274A-85DC2ED99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517650"/>
            <a:ext cx="12191999" cy="534035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466288B2-54D0-97DD-A01C-441BF0302F93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517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E08C2FE-2D92-C0EE-2543-9F90826E8DE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9A85-E909-4D93-85CC-7DA5B8CEA37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AFA1A11-C727-43BC-839F-A2DDC2F4B41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6BAC4EA-D4AE-4E7B-B6A9-EA0DC0047AB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934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B71A142-1960-C26A-77E6-FC5937DC804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3E15-1BB0-4685-8913-B1673226C56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6C8DC6B-2C19-317E-614D-662D1FCFF9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06D08454-0312-46E5-92A1-9973EE9A0FF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962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7321099B-B204-8AF8-0747-4C07EAC8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3983B-471E-0F39-2D6A-46095EC8142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C6B3-3BB1-47DB-AC23-C022B9A997B5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B6681-1E8B-A2AF-0E56-94C93623437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4E37183-8161-4A45-8EEE-13A4947936E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908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AA7135A2-F031-7F9D-603E-54A210925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DED28BB-5715-8FA2-47F0-5F91E8078A4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8472-8F94-4019-84EE-2BEECD3A215C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13366-447C-AC3F-E6CB-6D3AA661026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CF195D46-0B0F-465A-993F-892F67D31D2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282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3555E35-6BFD-9A59-7ECD-759999D9932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0E5D-7C01-4D90-ABA1-10D4DD36BD44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206F264-1C16-4196-0C72-8537D23897D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F30455E-03E8-49F8-8FD5-1878896457B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941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46B82DE1-BB7E-E7BB-3551-1CC471D1810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8C2C-4549-450B-9543-6B49101144B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42E46D3-B39D-525C-DFC8-B6C6ED26BC0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AFCB923-0D19-4704-9A92-5009FDD6F64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795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52B2214-E160-5DA8-9290-E2FDF4B542D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D6DE-D973-4FA6-A816-D45A60140DE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1CBEB35-7531-DB51-6CA7-61DB6514721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16A4A2D-A223-49D8-AAEA-AD2534D3701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467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167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A4EA38A3-8571-167A-F8CA-6C3B6A0E4CA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D89E-173A-4A99-828C-5C186DA9D19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3A66533D-FD60-3B6B-96CD-E58F761889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99D1284-5C50-49BE-BDB5-76D2E11A2F5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711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Existing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09B4992-8650-2A68-7DFC-C36EB446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8AFBEDB-471B-18B8-EE9C-8C9B6C36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676525"/>
            <a:ext cx="8096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87E7FC-EA71-B4BC-8E15-5F3CF428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644775"/>
            <a:ext cx="6048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C1CA7A7-C88D-8F13-E78B-77B61ACD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47967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CBB66-833C-9389-ECF9-1CB0F5AFB0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27300"/>
            <a:ext cx="384175" cy="38576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AE5648A-C05D-F64F-FD97-D7031EDF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413125"/>
            <a:ext cx="663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1883EB3-881B-927B-12D4-2DD91C7E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349625"/>
            <a:ext cx="265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07D13900-4805-56E4-9042-DEC21242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055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BE4F8C9A-88FE-C4DA-77E6-49DEF8AC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0655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2828304-B802-B297-F998-9B7EBC4B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216400"/>
            <a:ext cx="349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6EC2D7F-29DD-C512-0A9E-D2C353F0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243263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0293498B-63F7-FF9F-D17B-085B54D5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B5EE6363-A63A-C56D-73D4-677080C5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314700"/>
            <a:ext cx="355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Icon&#10;&#10;Description automatically generated">
            <a:extLst>
              <a:ext uri="{FF2B5EF4-FFF2-40B4-BE49-F238E27FC236}">
                <a16:creationId xmlns:a16="http://schemas.microsoft.com/office/drawing/2014/main" id="{547A35F5-0A7F-A1B2-B815-0A00C4B3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63" y="2584450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193B671F-55D7-9268-AEE1-22D55AE0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167063"/>
            <a:ext cx="835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88070189-B365-6687-ADB7-3A3AD74B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2617788"/>
            <a:ext cx="606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E379C1AD-2279-7F37-4E6B-7B14CF2F5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3287713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CAAF3828-26D7-5A7E-8746-8771E6AD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2686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63B7B321-D432-D0E3-5F17-1ADF797D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352675"/>
            <a:ext cx="544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F415D639-0E4B-2C44-4726-A1E9F94B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651125"/>
            <a:ext cx="520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D14AE926-1945-5F91-909A-8D2A1096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2617788"/>
            <a:ext cx="6540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22687EA8-F7D7-27FD-067B-57AC65A1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427413"/>
            <a:ext cx="654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24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8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8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4A244178-582F-9BFB-6542-1723390FE092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FE7E-56A2-4233-A8FD-4C72F86B6B7F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4919464E-E7C3-BE6F-3F79-AECA8D5B3AFF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B780EAB-6CE4-4BAC-AA7C-2BF2133469E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0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erson, standing, suit&#10;&#10;Description automatically generated">
            <a:extLst>
              <a:ext uri="{FF2B5EF4-FFF2-40B4-BE49-F238E27FC236}">
                <a16:creationId xmlns:a16="http://schemas.microsoft.com/office/drawing/2014/main" id="{5564FCEF-B3AA-8201-2897-E6868350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17650"/>
            <a:ext cx="12192000" cy="534035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583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2D2426F-0F55-7EDE-9760-89A86EB9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AAE47459-A91B-C9C9-C8DE-204A662AEF5E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6341-6CEC-4C37-B637-6407E5B68CCD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EBFB198-D1A7-D326-1988-F08034CE0CDD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C8B4EEC-865C-40B2-BDD3-4C5A6A9B132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161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F18B19D-9D5A-8227-80C7-03E23B6B11F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86C3-DDA9-413A-B791-BBFC23DDBB4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20F5E85C-09A0-A6B2-96DB-FBF922FF57A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6D2E823-F6BE-42F5-9C6E-F42DD04F251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645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206DE15-7DF2-62BC-4B5A-1B6B5B07FB55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2F2F-E55E-4331-B9D2-586CDF50E72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975F372E-1BE2-94FE-55A0-F11EC56838C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52B4241-CE3B-48EB-9844-95EE7252F45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351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C36875BF-AB9C-B85B-FA5C-6203B23D4B6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3B33-2C87-4706-A40E-9CDD80EEFCC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83851C0D-54AE-CDBE-D4F0-1A93FB21CA2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9FEB3BA-EB75-4739-9B0B-E02148234AD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42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CCC36AC-D4A9-EA4C-20DF-43784EA28FB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2B92-DCEE-4247-B801-CEFB8994894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09F346AE-7762-DF83-D936-4F648E10883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CE9FCB9-94B9-42F7-9C91-4782C814039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34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49D1B11-77B6-ED4B-7F4D-54ECC4BC6E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3C60-5733-4365-BAAE-A2C049FFA8E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A856205-40AA-3A92-6640-803F4545C3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B495E44-809E-4CF6-B378-44F46AFA881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137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4623FD8-9DCD-2257-5ABE-635707500C4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CCC0-99DD-497C-9001-A03F9BE2BF7F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7C7EBA-8B68-DD5E-D588-15912D308E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02FCF3BF-3E20-4508-99CE-29281C9E42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834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5505532-D0F7-F33C-2D25-463690F6382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CE5D-762D-4482-919A-8A2440DCED01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C6DCDB-34EB-DBED-8F82-AFAE9C5663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D640B60-935F-409C-B189-636993D451C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013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81D5152-0347-E8C2-6A75-83BA0A83959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EC66-9D26-4A37-AC3C-F570E2D33599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37E0E193-70B5-1850-19F5-91E05F13BB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3453FB7-4212-4C0E-AAB0-71DF6897FA1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354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23C9F6C-8401-5EF2-1C87-633654DB084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D426-EF93-4E58-BFF2-3A1EE623B56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F0A799DB-8417-38A2-9F9A-B4FE3CABF2E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C1D1A510-0FAA-474A-8DD8-B5CC4F991AE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31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Green">
    <p:bg>
      <p:bgPr>
        <a:solidFill>
          <a:srgbClr val="0F8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20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F1CD8E8-1E4B-E21A-7482-6584341F32B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7A9A-329F-4F57-9414-1FB1A797111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DEF9CBA0-1A84-FA8D-3E9E-FD814D5D004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CEA6279A-CE06-4D6A-BFED-13C08106538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347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EB7EF15-DE54-88E4-A2B8-20F7E8BCAB0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E3EA-01F3-4BF0-8499-BD5BC8D3742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2438B4EF-8DF8-8444-9B46-353E2E827EF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BFE300E-2176-4AC3-BE83-065FF1E711C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49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FC801A79-F159-A5BF-FEDF-5CF153D6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0C12-9961-0D2D-96F2-D97420FB49C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6802-4469-4CFF-8533-8F24D7B03F1F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9F91B-2E13-FC0B-2412-A31FE0279B3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CB00B92-3D3D-432D-8AE4-1D83EA73085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32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B235D931-3D41-3E98-EB95-3D738687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AEABBAF-DD2B-5ABF-1717-F77F72D4140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A10A-E1EC-4417-98A9-4E41F34C2189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7B2FF0-3949-120B-032A-1D284BD4AEE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E2BCDF3-A212-4D93-99AD-78FB56364A4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592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D2BD7E6-339B-9021-90E8-3F810F48D67E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CF07-995B-46A5-A900-44381D618EC1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5B25AA5-A346-B485-F9AA-146C1DCD5B8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4396D9F4-9E35-4AA1-AE8E-FA4A9989B59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310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3FFC235-34A5-9D40-0CB1-CC6BFC54D72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611C-316D-42A7-8015-A0607132ACF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03E48C-B4FC-AACF-8E55-E6AA41D4325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7C6F09C-FDEE-4CFD-BB30-08B4D11B0FC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511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01F8EDE-80C8-A3DA-57F5-682C9C568A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DE2E-96EF-40DF-8290-117BD12D1EC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124EFF2A-605A-AC9A-A855-3E64830D536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038F13D-3C1C-4331-B3EE-26DBD04FD9A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356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562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DAAD435-75E8-961C-35E9-112BE2278FC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1C34-EB67-49BC-B8C5-72DFF5429B7A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7ADED18-92FD-96C8-5DDF-6CAD7487C5A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8976CE3-8CCE-4DC8-A2DE-085929B5D1F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577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Existing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F89B0C4-BA56-5BB4-4BBB-671FE6FD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D7C777D-5D83-6751-0B87-9539430E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676525"/>
            <a:ext cx="8096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1735F65-4847-F8AC-0E41-F1B3A7BE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644775"/>
            <a:ext cx="6048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605190A-2667-A307-8B7A-4BA45A58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47967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6E567-0131-0C65-3C94-1362488704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27300"/>
            <a:ext cx="384175" cy="38576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4FAFC4-5070-E62B-5D41-4958E619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413125"/>
            <a:ext cx="663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A3557F2-19F3-05A2-96E3-650F625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349625"/>
            <a:ext cx="265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D641986B-901F-597C-AB06-AFD2C0EC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055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8ECE6734-9D44-99EE-721E-8CB1D480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0655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F4039023-7A11-B68F-9597-1B5D387E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216400"/>
            <a:ext cx="349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2437DD39-1062-4F3C-3BCE-2B05800E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243263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75331416-CB61-A6EB-8E21-C86327F7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F4807F8E-895C-B80A-0B4A-651BD84A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314700"/>
            <a:ext cx="355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Icon&#10;&#10;Description automatically generated">
            <a:extLst>
              <a:ext uri="{FF2B5EF4-FFF2-40B4-BE49-F238E27FC236}">
                <a16:creationId xmlns:a16="http://schemas.microsoft.com/office/drawing/2014/main" id="{852FA4EB-99D4-A6F8-6AA3-75381545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63" y="2584450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E425713C-E159-5452-EB0C-A7308929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167063"/>
            <a:ext cx="835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F9C9B796-A0F4-F43B-4BC1-EA021FDD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2617788"/>
            <a:ext cx="606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84B1A6C7-2EB3-D4E6-771C-116ED322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3287713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1E958CFB-EAE1-AD1F-E242-8FE2B4F0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2686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EA7BFB4A-641F-F3E4-3D95-53ECE2B6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352675"/>
            <a:ext cx="544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6CB1A3DC-DA5D-7C6A-43D6-685A3E0D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651125"/>
            <a:ext cx="520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7D9B10CD-57C7-6A0C-1B37-DFEFC5F0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2617788"/>
            <a:ext cx="6540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F3655F88-55E3-AA27-1477-7780D09A3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427413"/>
            <a:ext cx="654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24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8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8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FC7F6DF1-1B19-4E5C-F721-00EC3701425B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A798-188E-43F2-97F5-52476A5B3E6F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926D0492-B003-BCAD-9B8F-00EABFBF05A8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DCE805E-1BAE-436D-B66F-C73CFD59D53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92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Blue">
    <p:bg>
      <p:bgPr>
        <a:solidFill>
          <a:srgbClr val="027E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5827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755DCFC-0C2F-B52E-9A9C-91ED81310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CF109B1F-79B5-4ECB-BA64-3B5894933B2E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4C9E-68E1-445F-99F7-3D7D4DD9F169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E994303-A524-08D3-D41A-5F77226DDF0F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6EEF321B-7979-4E4C-9F89-6AF6B129C28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495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1BFCCC87-7983-E1AF-2DA5-D67D74698047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5CD7-A7AE-4A9B-B76F-A80203F23856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45FD0AE5-3C13-A51D-9B65-76B899DB2E3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818337E-67E8-49FC-96B8-980970C918B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877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477BEAB-136F-CE04-868F-5C41EE382993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01BC-373E-4D65-8822-AD6F97885FCE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4CAE1E52-CEDC-D359-AB92-3371DA77DBB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F7C9314-A3C4-4C90-8A4E-EEA22C1016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21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D39B5829-F3EB-835B-6C48-7D59F2E4DF2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6047-0741-4B40-8A92-F2F0142AA9A2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F811EC4-6D5F-0B70-8508-A3F62D9756C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8541519-9456-4596-BF85-973B99012E9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715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AC31BF83-3A5C-550F-3D62-29F7738C028E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8A1B-0498-4409-A3F5-0E18135E9BF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C876D07-452C-C1CB-6D68-0C7A6492C3F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75FBFC3-E1C7-4BAA-888E-D3CAA1C5811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30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B0BF4EF-1898-8F02-48BB-7241912B85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B962-7DAB-4F88-AF99-D9E287244D85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1954CA1-6145-5384-64A2-D18644DAD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61762EDB-DEC1-471C-A772-D15A11C2464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455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F281B97-9364-53E3-0C4F-C516FE3E143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FE54-F15F-45A9-9BB5-FE18DDD55C5B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8A4B358-9E4E-C4DB-1176-DBCA92B951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E09F4F2-9A9F-4CFB-BECD-57E974BF23A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3676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20D40B95-6782-EFDD-3631-134678F1A44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6B0C-BAF2-4132-A492-3F2F61AC1F0E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AEA8DA-3AD6-58D4-FFA2-3BA498E586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A782FFC-F6C8-4A01-9D0F-22C8CF70F79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753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F626BC1-E778-1F37-CFED-12B948807EA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A9A5-57E1-4714-9C9F-E1F4C59C766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5B0779-F5B7-123A-732E-9294EF9C3B1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20F6FCFC-983C-49FD-8B00-BED7D8BED76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099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86858FF-547B-9BD4-438E-A828F8B7B32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EFB6-9B59-47A6-A3FA-738BE81E7E9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6E18ADA9-4BDC-60F1-1B0C-DA07A2489E3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0E6A4C0-3A45-43D8-BD6B-31C30901612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44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89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18A8680-F7D5-BA91-E4C6-74447D01DE7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2215-76E9-4155-85AD-3CDA0E1EB69A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DAF65CDE-0A63-A0CB-5186-2FDF243292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28AE3BB-383C-431A-898C-C3EB084E89D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641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A557DC7-2ABB-BF03-2845-33F25A102EE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5A35-6EFF-4B30-ADD8-2ACC0A8ECF6B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7406AE1-5AD0-7EF7-5804-831DC04CE5F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45BF693-3A14-4A12-831E-8F466CD86AB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554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6716F0A9-1471-5C35-F7A6-7F797A8D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4B646-4114-07D3-CA7F-02945D37FF9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F247-6ED1-4458-A48C-65EFEFA9060E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A4310-DA5E-5B14-C8CF-3C00D5AC6BF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F1194F6-59A2-4DDF-9FAA-594B5329642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531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B3FE8CD9-89E5-0CAA-7D88-2818C7B5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1DD5A34-93C1-E4E5-B68A-103326F03A9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9E1E-B7EF-4A6F-B89C-EB966CEBCB6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E4A429-3C0E-32FA-DD80-581ECB05FE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4DC0AB7C-14EA-4BA3-82F2-D55BF41D107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0740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C5CF641-0563-153E-A906-E3C1BB150DF8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ED7A-7045-4D8C-BC24-37EDF990882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6F64EF89-AE9C-784C-36AD-7262F5ECB52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243292B-AD26-4401-89F6-BD979862395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398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95286C6-A703-9BE8-DA16-53E6C455853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D458-5B4B-49D1-AFAC-D286C31EE7C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D0B66FCA-5EFC-B5EE-46E9-5F9DCA2C5A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6D0555DE-2605-41AE-9ED0-3AE91A6C8D6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035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EC20D84-BBB3-AE83-610F-9F31C50F419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F985-9DA0-4782-802E-6168AB28EA7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E8CA3CCC-E2E5-7A92-07BB-2D5A3800A09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8A6FC7D-B066-41A4-AB40-ECD7FD22DFC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016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290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92D33420-5B7E-D037-A58E-919FF2CBA15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103F-0DE6-4CD0-AE19-14744B64A71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BB52AA2-44E6-5A6F-51B5-5D0EF14FEB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ACB2AC1-BA6B-45F5-BE52-59E9F871FB4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705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Existing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B165C79-62F9-CA61-EB4C-75E59701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088E7F0-C77C-B74D-F57E-9238A8E1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676525"/>
            <a:ext cx="8096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2F09055-8367-B9FF-55EF-29C7E78F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644775"/>
            <a:ext cx="6048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D79F28C-87CB-1E8D-8C7C-71948628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47967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8DCFA-7BD4-29A3-7FBC-69913F72D0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27300"/>
            <a:ext cx="384175" cy="38576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68C58E8-64D3-C84E-973B-FC2EB76E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413125"/>
            <a:ext cx="663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F5FA3D1-FBA6-3BA5-EF68-CE3208A9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349625"/>
            <a:ext cx="265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E933D0F1-9566-F10D-5F28-EC691CD2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055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D1869BB9-F7C6-198A-12A1-26DF234C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0655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5E20124-8410-C08B-3F45-63ACA938A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216400"/>
            <a:ext cx="349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632805F-986B-0B1E-C8F2-E8AD3FCC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243263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57E983C5-CFAC-2B9E-A51C-E1836DD9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6AB11922-3714-82DC-EBFE-26002C24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314700"/>
            <a:ext cx="355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Icon&#10;&#10;Description automatically generated">
            <a:extLst>
              <a:ext uri="{FF2B5EF4-FFF2-40B4-BE49-F238E27FC236}">
                <a16:creationId xmlns:a16="http://schemas.microsoft.com/office/drawing/2014/main" id="{BA83430A-613B-7613-C141-CB0196E4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63" y="2584450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7E672CCD-8CED-CEA6-8353-A8AF6FE2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167063"/>
            <a:ext cx="835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92280FC5-B598-367E-7128-E1A2991C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2617788"/>
            <a:ext cx="606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A78C4BDE-1303-3DFB-8E5F-CEDCBA99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3287713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7DC1C2C1-CD44-466C-0773-A203C64A6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2686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08F46E29-4DFA-A6B8-FE47-3D7ADD19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352675"/>
            <a:ext cx="544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78E052BF-C9A2-789B-48A9-5989C975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651125"/>
            <a:ext cx="520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4CA188FD-79B8-71E0-A8D6-1E540066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2617788"/>
            <a:ext cx="6540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15D00348-2795-3C00-CF75-C15127F5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427413"/>
            <a:ext cx="654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24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8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8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C97737A0-B16E-AFDA-9CD7-DF67DE0E9AC0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916A-8955-496B-9944-DA4CB1DA3D7E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3B67339F-404B-8E91-2CC4-D37D0F7EA921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9582ABE-63D7-4458-A084-83B980896BA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14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673314C-6C6D-75F1-47C6-AD0F6ECB33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9591-3CEE-4687-A318-9B7A64299E6E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E0DE0CD-3D38-5728-C407-1A1F3978A5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655F206-061F-40AF-945B-11AE2A12DC0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852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0356D68-2545-3DAA-06CD-AF0A3B23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9F07443D-1D3B-D07B-1B7C-5C4BD00AC95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BE45-781A-48E8-9E33-58F4E151CE7A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386256F-1D63-237B-6FC8-5615CE9DA82B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780A8CB-B952-4A55-8212-E35EA4D17A8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673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6D8B6B29-6FAA-9EDF-62AE-4EB013FA643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1B0F-365C-4B13-90E2-AE1C9E145E7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09E322F-6DD7-5E1F-FABF-C04CC32D262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779E26E-305D-4992-9B7B-6316A8A5F89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9845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CEA3105-C2DE-D8F2-1008-C67388F39B54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DB3F-3C8B-4A89-8AFE-B918BAD073F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A9C51AB-2FA9-CFD4-F766-F64249FBEA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FCCA6B5-21ED-498E-BD4D-25904EC01A2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1596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B7EE395F-C3A2-11A6-A491-1E303CC8634C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99B9-8FAB-4171-8A1B-F980FD1CFB3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91E7464-335E-FA03-80A2-31A7FBE85F5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D68979B-D21E-42D3-AD4E-86401F838E4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973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039393E-C7E1-E808-283D-4D1A5003AD1C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949D-FA34-4A65-B676-C17E353423E1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9EFF74F-6C75-834F-C433-9A8CAD672CD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C5D92B8-B4B1-4493-88F4-F978FB033D8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864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51108BE-86CA-D982-F289-082D636BD0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D72F-2D6A-42FB-899C-2C721145F85E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C323903-26BC-2D89-2127-F3B70B05C1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4C8FD3F-3177-499A-91F8-879C747E9C8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6835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42C327C-0068-3486-CE18-A47409D60F0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A9C9-6AD3-4BB1-BFC7-6060DE9499C8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D6B61A-5AE2-BED3-8AE9-DCBF74A56B9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1E007A5-5745-483A-BA58-542D7523AE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6406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A5A332E-C7F0-F512-B275-7C84CFDBFB5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8C5-2E58-4302-BBC2-F2E901C3C83F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6C1309-27A6-9ABD-5F8E-D1A1A05B123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02D01CF-3FAD-4733-8804-5DD935336AD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4916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4EECFA6-1C35-C25A-29EE-3A59DEADB6E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2D71-09A0-4D80-BF06-D27D9AAD8CA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734B006-6228-A2B8-9E44-521716AF726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67FCEB8-0DFB-416F-8BBC-2BD4261B3BD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4969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5195DF8-6B1D-A1C8-A9A7-846CB5B5B72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A642-AA43-4F78-94BB-043102DFE32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F0DBECA-CD87-8EFA-F708-82E02948104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DA17E06-04B9-4D30-AD7C-E28DA38D680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75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2B3CFBA-BAD6-C22A-70C8-2D7AA4CFF84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6E46-D987-4830-AB5E-F266F8D0EDB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D356379-6854-87BA-0CE4-7DA6D713872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143AF11E-429A-4C04-8278-36BDAFFC338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039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9A0B82D1-1977-9FF0-361B-56F26FBED72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34A-E8AB-4CA9-8473-7FFA8818B385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3811B17E-6CE7-641D-2D81-15AEA5D1A3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4C9C86F5-CA97-4510-9F9D-081C8C342F6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8510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9E3464D-DC09-3BB1-E5AF-F1C2C5B23E4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7F6D-E247-4CEF-87D6-01A4792CC861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263969B-2299-2EA1-55EF-D227311D652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60C5189-2671-44E8-8252-11D51EB5B0E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416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90E1070C-2218-6ED0-CCA0-3879562A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B96B5-5AC1-2931-6772-2D0D5301489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139C-F809-4D50-9B1E-308ED594313D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FB65-5DF6-B496-3324-FD6FC6C8FE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C355449-4A9C-40D0-8653-1767AF1F5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701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28072E50-6213-CB1E-147A-63CCAE0C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42FDF99-3F4C-0F37-F848-0A5716AA94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CCCC-7590-4007-B477-CC103A59F8A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048171-4997-C36B-9328-5ED56CAE82E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84EC323-0534-4D93-98F2-82DE30E36C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1459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70EE927-8324-7947-D679-92261697ED60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0318-E629-41AC-95A2-28C844334DF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DE6668D1-4277-CD9B-489D-FD197B8FCB5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F0C6900-247A-456A-B4CC-3A1C9CBBAC0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2882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A7D1001-E1D6-9E77-964D-F844C3CB276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7027-B899-43BD-AAB6-E565CDAC5DE2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A9AB1F4-A2D8-0139-6B7F-31D4CB10D4A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D331002-59BE-4085-8ABC-90F34212337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187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0C5088C-2B9B-31EB-20A6-F38D472CEA5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1029-C1F0-4D15-9246-21938AD8AD6E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4A0600FC-4F1C-4A22-43D0-07108CC07F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926A0A4-18F8-4516-AE88-CB3FEDACFD1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740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6534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14EC89F-17D5-FFB8-F3FD-55D8C099B40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2D5-DDE2-4071-999F-6C54B290F849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D2E2CF2-FF98-0231-D428-6113E46FA4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9C1212D-DC62-47AE-B392-CAA32568269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1023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Existing + Media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B8A28-B9D0-C3BE-66BE-BEB1BEE3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502A0-D0E8-D1FB-2A13-DBED7EDD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676525"/>
            <a:ext cx="8096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3E1CB-9B3F-166D-978F-19557111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644775"/>
            <a:ext cx="6048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1D7E2-A483-3091-B914-E469E61D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47967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D8A7A-6933-4E2F-F62A-458D4D304F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27300"/>
            <a:ext cx="384175" cy="38576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A2406-BDB7-779A-99A0-389374FD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413125"/>
            <a:ext cx="663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E97383-AE6E-3C16-57EE-1E37ACF0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349625"/>
            <a:ext cx="265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C00B5-4364-5809-2FEB-5B48DBD2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055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BB46697-D2E0-4276-B2A9-81BAFAD3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0655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DF4A0F6C-2BE5-D25F-47F4-389EE5F3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216400"/>
            <a:ext cx="349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0EF461C8-05D6-48E5-249E-6BCE0D39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243263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17F5514-7B47-E9DE-2D61-DD18742B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759E9A7B-8F35-3A6F-B737-E172C51F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314700"/>
            <a:ext cx="355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Icon&#10;&#10;Description automatically generated">
            <a:extLst>
              <a:ext uri="{FF2B5EF4-FFF2-40B4-BE49-F238E27FC236}">
                <a16:creationId xmlns:a16="http://schemas.microsoft.com/office/drawing/2014/main" id="{8804C2FF-5B1C-8D39-B70B-E56557FA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63" y="2584450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F0334E9C-B4FC-103A-D07C-4817D366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167063"/>
            <a:ext cx="835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EF64C7EB-74A2-B7C2-7065-3F782028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2617788"/>
            <a:ext cx="606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C26744F4-E24E-48E1-6C5B-70E214FB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3287713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E1183F78-D067-2210-F66F-E1FC0A8D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2686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51553DF-F6D1-B320-EC53-93720185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352675"/>
            <a:ext cx="544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07E8D5A-9FAA-5029-6307-C508A749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651125"/>
            <a:ext cx="520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D1553E03-B5C3-B0AE-5EFF-EB85F736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2617788"/>
            <a:ext cx="6540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5204B6F9-CFBA-973A-B870-A6EB8C12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427413"/>
            <a:ext cx="654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24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8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8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80398D00-5892-E987-F5D6-1B7BDEA964F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D84CB5-2657-4A37-8207-6410B68A3E7D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3BCE5FD8-8744-9114-4AB4-3B5ACB9CBD5E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D8321EFC-988F-4DF8-A33E-83489CC8295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9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2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3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EEA5-5375-1069-6480-961FBFF39CCD}"/>
              </a:ext>
            </a:extLst>
          </p:cNvPr>
          <p:cNvSpPr/>
          <p:nvPr/>
        </p:nvSpPr>
        <p:spPr>
          <a:xfrm>
            <a:off x="0" y="0"/>
            <a:ext cx="12192000" cy="1517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027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873DD34E-8A3F-6CDF-2F4E-1EB65222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0363"/>
            <a:ext cx="19939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693460E-5260-A01E-BAE8-15B0DEF86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4E19371-380E-4E19-8E70-3D871E8C653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1E73FB-6148-90DD-D232-E4A22429F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134AC7CD-D656-48D4-A304-170D67A24C3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4AC0D9-0439-0EB5-77BA-29A4E6878CA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33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125" r:id="rId5"/>
    <p:sldLayoutId id="2147484126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127" r:id="rId12"/>
    <p:sldLayoutId id="2147484128" r:id="rId13"/>
    <p:sldLayoutId id="2147484129" r:id="rId14"/>
    <p:sldLayoutId id="2147484057" r:id="rId15"/>
    <p:sldLayoutId id="2147484058" r:id="rId16"/>
    <p:sldLayoutId id="2147484059" r:id="rId17"/>
    <p:sldLayoutId id="2147484060" r:id="rId18"/>
    <p:sldLayoutId id="2147484131" r:id="rId19"/>
    <p:sldLayoutId id="2147484132" r:id="rId20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392A47F-4BCF-CBC0-77D0-24EC345E6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69EA314-1035-4DD7-922C-FB8A2495CD8E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EE5A3A-D0EE-1185-A051-684C6D494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DAC63908-AB7B-42B8-824B-FD09B17B56F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F31F51-3FEB-64E1-80A8-A433F854895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33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133" r:id="rId5"/>
    <p:sldLayoutId id="2147484134" r:id="rId6"/>
    <p:sldLayoutId id="2147484066" r:id="rId7"/>
    <p:sldLayoutId id="2147484067" r:id="rId8"/>
    <p:sldLayoutId id="2147484068" r:id="rId9"/>
    <p:sldLayoutId id="2147484167" r:id="rId10"/>
    <p:sldLayoutId id="2147484070" r:id="rId11"/>
    <p:sldLayoutId id="2147484135" r:id="rId12"/>
    <p:sldLayoutId id="2147484136" r:id="rId13"/>
    <p:sldLayoutId id="2147484137" r:id="rId14"/>
    <p:sldLayoutId id="2147484071" r:id="rId15"/>
    <p:sldLayoutId id="2147484072" r:id="rId16"/>
    <p:sldLayoutId id="2147484073" r:id="rId17"/>
    <p:sldLayoutId id="2147484074" r:id="rId18"/>
    <p:sldLayoutId id="2147484139" r:id="rId19"/>
    <p:sldLayoutId id="2147484140" r:id="rId20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FAD02E2-61EC-11E8-0525-E611D2B72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FA7282-D5A3-44E9-8660-A9070A0B7433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8326AD-5B01-1937-FC1C-36CD016E5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6C99D89E-5C9E-4923-8B57-F42EB4DEDC9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06032-9E5B-654E-2083-449D25A79A04}"/>
              </a:ext>
            </a:extLst>
          </p:cNvPr>
          <p:cNvSpPr/>
          <p:nvPr userDrawn="1"/>
        </p:nvSpPr>
        <p:spPr>
          <a:xfrm>
            <a:off x="0" y="0"/>
            <a:ext cx="287338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141" r:id="rId5"/>
    <p:sldLayoutId id="2147484142" r:id="rId6"/>
    <p:sldLayoutId id="2147484080" r:id="rId7"/>
    <p:sldLayoutId id="2147484081" r:id="rId8"/>
    <p:sldLayoutId id="2147484082" r:id="rId9"/>
    <p:sldLayoutId id="2147484168" r:id="rId10"/>
    <p:sldLayoutId id="2147484084" r:id="rId11"/>
    <p:sldLayoutId id="2147484143" r:id="rId12"/>
    <p:sldLayoutId id="2147484144" r:id="rId13"/>
    <p:sldLayoutId id="2147484145" r:id="rId14"/>
    <p:sldLayoutId id="2147484085" r:id="rId15"/>
    <p:sldLayoutId id="2147484086" r:id="rId16"/>
    <p:sldLayoutId id="2147484087" r:id="rId17"/>
    <p:sldLayoutId id="2147484088" r:id="rId18"/>
    <p:sldLayoutId id="2147484147" r:id="rId19"/>
    <p:sldLayoutId id="2147484148" r:id="rId20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ED56092-FCCF-017A-19D8-B5E3F2359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80A4E1-7ECD-4B49-9595-422B6867E73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4930EC-E3AC-CB0F-8FDE-47812D82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F407EABB-F190-480C-9298-E181B32C9B4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BE755D0-3C77-FFD1-CA09-968F3BCEA23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33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149" r:id="rId5"/>
    <p:sldLayoutId id="2147484150" r:id="rId6"/>
    <p:sldLayoutId id="2147484094" r:id="rId7"/>
    <p:sldLayoutId id="2147484095" r:id="rId8"/>
    <p:sldLayoutId id="2147484096" r:id="rId9"/>
    <p:sldLayoutId id="2147484169" r:id="rId10"/>
    <p:sldLayoutId id="2147484098" r:id="rId11"/>
    <p:sldLayoutId id="2147484151" r:id="rId12"/>
    <p:sldLayoutId id="2147484152" r:id="rId13"/>
    <p:sldLayoutId id="2147484153" r:id="rId14"/>
    <p:sldLayoutId id="2147484099" r:id="rId15"/>
    <p:sldLayoutId id="2147484100" r:id="rId16"/>
    <p:sldLayoutId id="2147484101" r:id="rId17"/>
    <p:sldLayoutId id="2147484102" r:id="rId18"/>
    <p:sldLayoutId id="2147484155" r:id="rId19"/>
    <p:sldLayoutId id="2147484156" r:id="rId20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2A33E97-F6BA-84F4-1933-55ADD866B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0C6987-B7C6-407B-9FCE-AD8AA63E229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F4BAEF-878C-2BF8-2024-66CFEDA29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A93D8CAF-CFCD-4222-BCC5-81BBC35BFAE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57" r:id="rId5"/>
    <p:sldLayoutId id="2147484158" r:id="rId6"/>
    <p:sldLayoutId id="2147484108" r:id="rId7"/>
    <p:sldLayoutId id="2147484109" r:id="rId8"/>
    <p:sldLayoutId id="2147484110" r:id="rId9"/>
    <p:sldLayoutId id="2147484170" r:id="rId10"/>
    <p:sldLayoutId id="2147484112" r:id="rId11"/>
    <p:sldLayoutId id="2147484159" r:id="rId12"/>
    <p:sldLayoutId id="2147484160" r:id="rId13"/>
    <p:sldLayoutId id="2147484161" r:id="rId14"/>
    <p:sldLayoutId id="2147484113" r:id="rId15"/>
    <p:sldLayoutId id="2147484114" r:id="rId16"/>
    <p:sldLayoutId id="2147484115" r:id="rId17"/>
    <p:sldLayoutId id="2147484116" r:id="rId18"/>
    <p:sldLayoutId id="2147484162" r:id="rId19"/>
    <p:sldLayoutId id="2147484163" r:id="rId20"/>
    <p:sldLayoutId id="2147484164" r:id="rId2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BC722D5-D93E-59A4-BD33-6D1FEAF8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0363"/>
            <a:ext cx="19939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cyclecenter.se/" TargetMode="External"/><Relationship Id="rId1" Type="http://schemas.openxmlformats.org/officeDocument/2006/relationships/slideLayout" Target="../slideLayouts/slideLayout1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image" Target="../media/image34.jp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5" Type="http://schemas.openxmlformats.org/officeDocument/2006/relationships/image" Target="../media/image4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13" Type="http://schemas.openxmlformats.org/officeDocument/2006/relationships/image" Target="../media/image60.jpg"/><Relationship Id="rId18" Type="http://schemas.openxmlformats.org/officeDocument/2006/relationships/image" Target="../media/image65.jp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12" Type="http://schemas.openxmlformats.org/officeDocument/2006/relationships/image" Target="../media/image59.jpg"/><Relationship Id="rId17" Type="http://schemas.openxmlformats.org/officeDocument/2006/relationships/image" Target="../media/image64.jpg"/><Relationship Id="rId2" Type="http://schemas.openxmlformats.org/officeDocument/2006/relationships/image" Target="../media/image49.jpg"/><Relationship Id="rId16" Type="http://schemas.openxmlformats.org/officeDocument/2006/relationships/image" Target="../media/image6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jpg"/><Relationship Id="rId11" Type="http://schemas.openxmlformats.org/officeDocument/2006/relationships/image" Target="../media/image58.jpg"/><Relationship Id="rId5" Type="http://schemas.openxmlformats.org/officeDocument/2006/relationships/image" Target="../media/image52.jpg"/><Relationship Id="rId15" Type="http://schemas.openxmlformats.org/officeDocument/2006/relationships/image" Target="../media/image62.jpg"/><Relationship Id="rId10" Type="http://schemas.openxmlformats.org/officeDocument/2006/relationships/image" Target="../media/image57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Relationship Id="rId14" Type="http://schemas.openxmlformats.org/officeDocument/2006/relationships/image" Target="../media/image6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A692A82-096A-B7FD-FF6B-1ADA74948E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157413" y="2360613"/>
            <a:ext cx="7877175" cy="2387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sv-SE" dirty="0"/>
              <a:t>We aim for credible &amp; applied life cycle thinking globally!</a:t>
            </a:r>
            <a:endParaRPr lang="sv-SE" altLang="sv-SE" dirty="0"/>
          </a:p>
        </p:txBody>
      </p:sp>
      <p:sp>
        <p:nvSpPr>
          <p:cNvPr id="60423" name="Text Placeholder 2">
            <a:extLst>
              <a:ext uri="{FF2B5EF4-FFF2-40B4-BE49-F238E27FC236}">
                <a16:creationId xmlns:a16="http://schemas.microsoft.com/office/drawing/2014/main" id="{D4A21235-777F-1E02-4A4D-B1E81D9D0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758FF-3018-5224-90D0-AA940F5F40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With a lot of competence gathered in one network we can easier reach out with new research solutions and life cycle knowledge.” 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4C0911-C0B2-A82F-C1A7-395E0180E8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- Susanna </a:t>
            </a:r>
            <a:r>
              <a:rPr lang="en-US" dirty="0" err="1"/>
              <a:t>Widstrand</a:t>
            </a:r>
            <a:r>
              <a:rPr lang="en-US" dirty="0"/>
              <a:t>, Swedish Energy Agency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4B05-A233-9505-44AC-99A8E60B99F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57D98472-8F94-4019-84EE-2BEECD3A215C}" type="datetime1">
              <a:rPr lang="sv-SE" smtClean="0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007A9-3D17-8F36-F48F-BBA1F6FE66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CF195D46-0B0F-465A-993F-892F67D31D24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38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758FF-3018-5224-90D0-AA940F5F40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The network has supported in many issues. When we discussed purchasing a new software solution for LCA, the Center’s partners were there to give advice and share experience.”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4C0911-C0B2-A82F-C1A7-395E0180E8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sz="900" dirty="0">
                <a:solidFill>
                  <a:schemeClr val="tx2"/>
                </a:solidFill>
              </a:rPr>
              <a:t>- Anna Widerberg, Volvo Cars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4B05-A233-9505-44AC-99A8E60B99F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57D98472-8F94-4019-84EE-2BEECD3A215C}" type="datetime1">
              <a:rPr lang="sv-SE" smtClean="0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007A9-3D17-8F36-F48F-BBA1F6FE66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CF195D46-0B0F-465A-993F-892F67D31D24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28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DAEC6EF1-B576-838C-8EC2-1D1E735CAC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00463" y="2679700"/>
            <a:ext cx="4791075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sv-SE" dirty="0" err="1"/>
              <a:t>Thank</a:t>
            </a:r>
            <a:r>
              <a:rPr lang="sv-SE" altLang="sv-SE" dirty="0"/>
              <a:t> </a:t>
            </a:r>
            <a:r>
              <a:rPr lang="sv-SE" altLang="sv-SE" dirty="0" err="1"/>
              <a:t>you</a:t>
            </a:r>
            <a:r>
              <a:rPr lang="sv-SE" altLang="sv-SE" dirty="0"/>
              <a:t>!</a:t>
            </a:r>
          </a:p>
        </p:txBody>
      </p:sp>
      <p:sp>
        <p:nvSpPr>
          <p:cNvPr id="72707" name="Text Placeholder 2">
            <a:extLst>
              <a:ext uri="{FF2B5EF4-FFF2-40B4-BE49-F238E27FC236}">
                <a16:creationId xmlns:a16="http://schemas.microsoft.com/office/drawing/2014/main" id="{D9663203-B3AC-BA82-55F7-6654261E8632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3700463" y="3984625"/>
            <a:ext cx="4791075" cy="218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v-SE" dirty="0"/>
              <a:t>Anna Wikström</a:t>
            </a:r>
            <a:br>
              <a:rPr lang="en-GB" altLang="sv-SE" dirty="0"/>
            </a:br>
            <a:r>
              <a:rPr lang="en-GB" altLang="sv-SE" dirty="0"/>
              <a:t>lifecyclecenter@chalmers.se</a:t>
            </a:r>
          </a:p>
          <a:p>
            <a:r>
              <a:rPr lang="en-GB" altLang="sv-SE" dirty="0">
                <a:hlinkClick r:id="rId2"/>
              </a:rPr>
              <a:t>www.lifecyclecenter.se</a:t>
            </a:r>
            <a:r>
              <a:rPr lang="en-GB" altLang="sv-SE" dirty="0"/>
              <a:t> </a:t>
            </a:r>
          </a:p>
          <a:p>
            <a:endParaRPr lang="sv-SE" alt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5E8642-7AD2-6126-AF83-A1703C72C6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us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A9C55-A89E-6D22-B8C0-EAB04D6D6C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Swedish Life Cycle Center is a Center of excellence and collaboration platform for academia, research institutes, industry and government agencies. </a:t>
            </a:r>
          </a:p>
          <a:p>
            <a:r>
              <a:rPr lang="en-US" dirty="0"/>
              <a:t>The Center fosters competence-building and knowledge exchange in advancing and applying the life cycle field. 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55D51-4D0C-5BB1-8B1D-8E6E26C629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05EFB4-25F8-FC48-B350-5BB8BC491D8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>
              <a:defRPr/>
            </a:pPr>
            <a:fld id="{11447DC4-EF6C-44A3-8512-B63D22C4C128}" type="datetime1">
              <a:rPr lang="sv-SE" smtClean="0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F82C0-C5B6-BF58-38DB-FE767FC2669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A26C341A-0ED3-4E4D-A102-6F2EB3C869AF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pic>
        <p:nvPicPr>
          <p:cNvPr id="17" name="Content Placeholder 16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EC10F94C-1B4A-FFD3-C63B-F4996ADAE8E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70" y="1717200"/>
            <a:ext cx="4494213" cy="2996142"/>
          </a:xfrm>
        </p:spPr>
      </p:pic>
    </p:spTree>
    <p:extLst>
      <p:ext uri="{BB962C8B-B14F-4D97-AF65-F5344CB8AC3E}">
        <p14:creationId xmlns:p14="http://schemas.microsoft.com/office/powerpoint/2010/main" val="134498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0C119-A424-2C22-E8AE-1ED64E4087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Partners</a:t>
            </a:r>
          </a:p>
        </p:txBody>
      </p:sp>
      <p:pic>
        <p:nvPicPr>
          <p:cNvPr id="55" name="Content Placeholder 54">
            <a:extLst>
              <a:ext uri="{FF2B5EF4-FFF2-40B4-BE49-F238E27FC236}">
                <a16:creationId xmlns:a16="http://schemas.microsoft.com/office/drawing/2014/main" id="{EEC14D4D-FB9F-F448-8ACD-766EBE8E8312}"/>
              </a:ext>
            </a:extLst>
          </p:cNvPr>
          <p:cNvPicPr>
            <a:picLocks noGrp="1" noChangeAspect="1"/>
          </p:cNvPicPr>
          <p:nvPr>
            <p:ph sz="quarter" idx="126"/>
          </p:nvPr>
        </p:nvPicPr>
        <p:blipFill>
          <a:blip r:embed="rId2"/>
          <a:srcRect/>
          <a:stretch/>
        </p:blipFill>
        <p:spPr>
          <a:xfrm>
            <a:off x="7552318" y="2373724"/>
            <a:ext cx="976707" cy="976707"/>
          </a:xfrm>
        </p:spPr>
      </p:pic>
      <p:pic>
        <p:nvPicPr>
          <p:cNvPr id="67" name="Content Placeholder 66">
            <a:extLst>
              <a:ext uri="{FF2B5EF4-FFF2-40B4-BE49-F238E27FC236}">
                <a16:creationId xmlns:a16="http://schemas.microsoft.com/office/drawing/2014/main" id="{E53E1729-AF0F-BBA3-56CD-B639DB1AC21C}"/>
              </a:ext>
            </a:extLst>
          </p:cNvPr>
          <p:cNvPicPr>
            <a:picLocks noGrp="1" noChangeAspect="1"/>
          </p:cNvPicPr>
          <p:nvPr>
            <p:ph sz="quarter" idx="128"/>
          </p:nvPr>
        </p:nvPicPr>
        <p:blipFill>
          <a:blip r:embed="rId3"/>
          <a:srcRect/>
          <a:stretch/>
        </p:blipFill>
        <p:spPr>
          <a:xfrm>
            <a:off x="6155488" y="3424239"/>
            <a:ext cx="822825" cy="822825"/>
          </a:xfrm>
        </p:spPr>
      </p:pic>
      <p:pic>
        <p:nvPicPr>
          <p:cNvPr id="57" name="Content Placeholder 56">
            <a:extLst>
              <a:ext uri="{FF2B5EF4-FFF2-40B4-BE49-F238E27FC236}">
                <a16:creationId xmlns:a16="http://schemas.microsoft.com/office/drawing/2014/main" id="{93F34F46-371A-5252-784B-9E321E6A80FE}"/>
              </a:ext>
            </a:extLst>
          </p:cNvPr>
          <p:cNvPicPr>
            <a:picLocks noGrp="1" noChangeAspect="1"/>
          </p:cNvPicPr>
          <p:nvPr>
            <p:ph sz="quarter" idx="129"/>
          </p:nvPr>
        </p:nvPicPr>
        <p:blipFill>
          <a:blip r:embed="rId4"/>
          <a:srcRect/>
          <a:stretch/>
        </p:blipFill>
        <p:spPr>
          <a:xfrm>
            <a:off x="9027161" y="2482267"/>
            <a:ext cx="759619" cy="759619"/>
          </a:xfr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id="{B0FF12D3-F082-F137-1728-5592849A4608}"/>
              </a:ext>
            </a:extLst>
          </p:cNvPr>
          <p:cNvPicPr>
            <a:picLocks noGrp="1" noChangeAspect="1"/>
          </p:cNvPicPr>
          <p:nvPr>
            <p:ph sz="quarter" idx="130"/>
          </p:nvPr>
        </p:nvPicPr>
        <p:blipFill>
          <a:blip r:embed="rId5"/>
          <a:srcRect/>
          <a:stretch/>
        </p:blipFill>
        <p:spPr>
          <a:xfrm>
            <a:off x="1070768" y="2374899"/>
            <a:ext cx="976707" cy="976707"/>
          </a:xfrm>
        </p:spPr>
      </p:pic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38E0CC4D-C120-E3BB-BCCC-5E21B35441B4}"/>
              </a:ext>
            </a:extLst>
          </p:cNvPr>
          <p:cNvPicPr>
            <a:picLocks noGrp="1" noChangeAspect="1"/>
          </p:cNvPicPr>
          <p:nvPr>
            <p:ph sz="quarter" idx="131"/>
          </p:nvPr>
        </p:nvPicPr>
        <p:blipFill>
          <a:blip r:embed="rId6"/>
          <a:srcRect/>
          <a:stretch/>
        </p:blipFill>
        <p:spPr>
          <a:xfrm>
            <a:off x="2537837" y="2174947"/>
            <a:ext cx="1376606" cy="1376606"/>
          </a:xfrm>
        </p:spPr>
      </p:pic>
      <p:pic>
        <p:nvPicPr>
          <p:cNvPr id="51" name="Content Placeholder 50">
            <a:extLst>
              <a:ext uri="{FF2B5EF4-FFF2-40B4-BE49-F238E27FC236}">
                <a16:creationId xmlns:a16="http://schemas.microsoft.com/office/drawing/2014/main" id="{D5C47F30-66AF-4508-1A1B-1D5A27A43290}"/>
              </a:ext>
            </a:extLst>
          </p:cNvPr>
          <p:cNvPicPr>
            <a:picLocks noGrp="1" noChangeAspect="1"/>
          </p:cNvPicPr>
          <p:nvPr>
            <p:ph sz="quarter" idx="132"/>
          </p:nvPr>
        </p:nvPicPr>
        <p:blipFill>
          <a:blip r:embed="rId7"/>
          <a:srcRect/>
          <a:stretch/>
        </p:blipFill>
        <p:spPr>
          <a:xfrm>
            <a:off x="4353255" y="2250653"/>
            <a:ext cx="1222850" cy="1222850"/>
          </a:xfrm>
        </p:spPr>
      </p:pic>
      <p:pic>
        <p:nvPicPr>
          <p:cNvPr id="53" name="Content Placeholder 52">
            <a:extLst>
              <a:ext uri="{FF2B5EF4-FFF2-40B4-BE49-F238E27FC236}">
                <a16:creationId xmlns:a16="http://schemas.microsoft.com/office/drawing/2014/main" id="{8F0509C0-CF85-AD8F-720E-DFA85B2302D5}"/>
              </a:ext>
            </a:extLst>
          </p:cNvPr>
          <p:cNvPicPr>
            <a:picLocks noGrp="1" noChangeAspect="1"/>
          </p:cNvPicPr>
          <p:nvPr>
            <p:ph sz="quarter" idx="133"/>
          </p:nvPr>
        </p:nvPicPr>
        <p:blipFill>
          <a:blip r:embed="rId8"/>
          <a:srcRect/>
          <a:stretch/>
        </p:blipFill>
        <p:spPr>
          <a:xfrm>
            <a:off x="6074241" y="2380564"/>
            <a:ext cx="976707" cy="976707"/>
          </a:xfrm>
        </p:spPr>
      </p:pic>
      <p:pic>
        <p:nvPicPr>
          <p:cNvPr id="65" name="Content Placeholder 64">
            <a:extLst>
              <a:ext uri="{FF2B5EF4-FFF2-40B4-BE49-F238E27FC236}">
                <a16:creationId xmlns:a16="http://schemas.microsoft.com/office/drawing/2014/main" id="{8407AFDA-4A78-38E1-46DE-5AC82DFDAAA7}"/>
              </a:ext>
            </a:extLst>
          </p:cNvPr>
          <p:cNvPicPr>
            <a:picLocks noGrp="1" noChangeAspect="1"/>
          </p:cNvPicPr>
          <p:nvPr>
            <p:ph sz="quarter" idx="134"/>
          </p:nvPr>
        </p:nvPicPr>
        <p:blipFill>
          <a:blip r:embed="rId9"/>
          <a:srcRect/>
          <a:stretch/>
        </p:blipFill>
        <p:spPr>
          <a:xfrm>
            <a:off x="4679659" y="3428999"/>
            <a:ext cx="563563" cy="563563"/>
          </a:xfrm>
        </p:spPr>
      </p:pic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E9F3696D-6FDA-EC28-CDDC-CBE886C7BB39}"/>
              </a:ext>
            </a:extLst>
          </p:cNvPr>
          <p:cNvPicPr>
            <a:picLocks noGrp="1" noChangeAspect="1"/>
          </p:cNvPicPr>
          <p:nvPr>
            <p:ph sz="quarter" idx="136"/>
          </p:nvPr>
        </p:nvPicPr>
        <p:blipFill>
          <a:blip r:embed="rId10"/>
          <a:srcRect/>
          <a:stretch/>
        </p:blipFill>
        <p:spPr>
          <a:xfrm>
            <a:off x="1277339" y="3429000"/>
            <a:ext cx="563563" cy="563563"/>
          </a:xfrm>
        </p:spPr>
      </p:pic>
      <p:pic>
        <p:nvPicPr>
          <p:cNvPr id="61" name="Content Placeholder 60">
            <a:extLst>
              <a:ext uri="{FF2B5EF4-FFF2-40B4-BE49-F238E27FC236}">
                <a16:creationId xmlns:a16="http://schemas.microsoft.com/office/drawing/2014/main" id="{554D9008-E2D4-1731-E751-E0C10289EEA8}"/>
              </a:ext>
            </a:extLst>
          </p:cNvPr>
          <p:cNvPicPr>
            <a:picLocks noGrp="1" noChangeAspect="1"/>
          </p:cNvPicPr>
          <p:nvPr>
            <p:ph sz="quarter" idx="137"/>
          </p:nvPr>
        </p:nvPicPr>
        <p:blipFill>
          <a:blip r:embed="rId11"/>
          <a:srcRect/>
          <a:stretch/>
        </p:blipFill>
        <p:spPr>
          <a:xfrm>
            <a:off x="2918364" y="3428999"/>
            <a:ext cx="563563" cy="563563"/>
          </a:xfrm>
        </p:spPr>
      </p:pic>
      <p:pic>
        <p:nvPicPr>
          <p:cNvPr id="75" name="Content Placeholder 74">
            <a:extLst>
              <a:ext uri="{FF2B5EF4-FFF2-40B4-BE49-F238E27FC236}">
                <a16:creationId xmlns:a16="http://schemas.microsoft.com/office/drawing/2014/main" id="{8DFF57A0-CB76-F71E-1A50-106257A27BD3}"/>
              </a:ext>
            </a:extLst>
          </p:cNvPr>
          <p:cNvPicPr>
            <a:picLocks noGrp="1" noChangeAspect="1"/>
          </p:cNvPicPr>
          <p:nvPr>
            <p:ph sz="quarter" idx="139"/>
          </p:nvPr>
        </p:nvPicPr>
        <p:blipFill>
          <a:blip r:embed="rId12"/>
          <a:srcRect/>
          <a:stretch/>
        </p:blipFill>
        <p:spPr>
          <a:xfrm>
            <a:off x="2918363" y="4516827"/>
            <a:ext cx="563563" cy="563563"/>
          </a:xfrm>
        </p:spPr>
      </p:pic>
      <p:pic>
        <p:nvPicPr>
          <p:cNvPr id="69" name="Content Placeholder 68">
            <a:extLst>
              <a:ext uri="{FF2B5EF4-FFF2-40B4-BE49-F238E27FC236}">
                <a16:creationId xmlns:a16="http://schemas.microsoft.com/office/drawing/2014/main" id="{71910D92-FFA5-E4CE-FA81-DC5E9FC69412}"/>
              </a:ext>
            </a:extLst>
          </p:cNvPr>
          <p:cNvPicPr>
            <a:picLocks noGrp="1" noChangeAspect="1"/>
          </p:cNvPicPr>
          <p:nvPr>
            <p:ph sz="quarter" idx="141"/>
          </p:nvPr>
        </p:nvPicPr>
        <p:blipFill>
          <a:blip r:embed="rId13"/>
          <a:srcRect/>
          <a:stretch/>
        </p:blipFill>
        <p:spPr>
          <a:xfrm>
            <a:off x="7629258" y="3428999"/>
            <a:ext cx="822825" cy="822825"/>
          </a:xfrm>
        </p:spPr>
      </p:pic>
      <p:pic>
        <p:nvPicPr>
          <p:cNvPr id="71" name="Content Placeholder 70">
            <a:extLst>
              <a:ext uri="{FF2B5EF4-FFF2-40B4-BE49-F238E27FC236}">
                <a16:creationId xmlns:a16="http://schemas.microsoft.com/office/drawing/2014/main" id="{9E322CAA-061D-E152-B068-13C67E82D02B}"/>
              </a:ext>
            </a:extLst>
          </p:cNvPr>
          <p:cNvPicPr>
            <a:picLocks noGrp="1" noChangeAspect="1"/>
          </p:cNvPicPr>
          <p:nvPr>
            <p:ph sz="quarter" idx="142"/>
          </p:nvPr>
        </p:nvPicPr>
        <p:blipFill>
          <a:blip r:embed="rId14"/>
          <a:srcRect/>
          <a:stretch/>
        </p:blipFill>
        <p:spPr>
          <a:xfrm>
            <a:off x="9072491" y="3424239"/>
            <a:ext cx="668958" cy="668958"/>
          </a:xfrm>
        </p:spPr>
      </p:pic>
      <p:pic>
        <p:nvPicPr>
          <p:cNvPr id="73" name="Content Placeholder 72">
            <a:extLst>
              <a:ext uri="{FF2B5EF4-FFF2-40B4-BE49-F238E27FC236}">
                <a16:creationId xmlns:a16="http://schemas.microsoft.com/office/drawing/2014/main" id="{55E16BB7-34EF-B7F6-DE29-C01C235265DA}"/>
              </a:ext>
            </a:extLst>
          </p:cNvPr>
          <p:cNvPicPr>
            <a:picLocks noGrp="1" noChangeAspect="1"/>
          </p:cNvPicPr>
          <p:nvPr>
            <p:ph sz="quarter" idx="143"/>
          </p:nvPr>
        </p:nvPicPr>
        <p:blipFill>
          <a:blip r:embed="rId15"/>
          <a:srcRect/>
          <a:stretch/>
        </p:blipFill>
        <p:spPr>
          <a:xfrm>
            <a:off x="1147707" y="4387197"/>
            <a:ext cx="822825" cy="822825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AEA2DE0D-DBD4-F524-D675-CA630886664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/>
          <a:p>
            <a:pPr>
              <a:defRPr/>
            </a:pPr>
            <a:fld id="{2672EC48-C036-488E-A4FC-BC66D84056C4}" type="datetime1">
              <a:rPr lang="sv-SE" smtClean="0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853B2807-DC74-BAC9-98F5-4FFF72EFD230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pic>
        <p:nvPicPr>
          <p:cNvPr id="3" name="Content Placeholder 74">
            <a:extLst>
              <a:ext uri="{FF2B5EF4-FFF2-40B4-BE49-F238E27FC236}">
                <a16:creationId xmlns:a16="http://schemas.microsoft.com/office/drawing/2014/main" id="{7ADDC71E-4E5D-0F2C-5012-83E43878C1D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201" y="4147369"/>
            <a:ext cx="1302478" cy="13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0C119-A424-2C22-E8AE-1ED64E4087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In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with</a:t>
            </a:r>
            <a:endParaRPr lang="sv-SE" dirty="0"/>
          </a:p>
        </p:txBody>
      </p:sp>
      <p:pic>
        <p:nvPicPr>
          <p:cNvPr id="55" name="Content Placeholder 54">
            <a:extLst>
              <a:ext uri="{FF2B5EF4-FFF2-40B4-BE49-F238E27FC236}">
                <a16:creationId xmlns:a16="http://schemas.microsoft.com/office/drawing/2014/main" id="{EEC14D4D-FB9F-F448-8ACD-766EBE8E8312}"/>
              </a:ext>
            </a:extLst>
          </p:cNvPr>
          <p:cNvPicPr>
            <a:picLocks noGrp="1" noChangeAspect="1"/>
          </p:cNvPicPr>
          <p:nvPr>
            <p:ph sz="quarter" idx="126"/>
          </p:nvPr>
        </p:nvPicPr>
        <p:blipFill>
          <a:blip r:embed="rId2"/>
          <a:srcRect/>
          <a:stretch/>
        </p:blipFill>
        <p:spPr>
          <a:xfrm>
            <a:off x="8036785" y="2349925"/>
            <a:ext cx="1051916" cy="1051916"/>
          </a:xfrm>
        </p:spPr>
      </p:pic>
      <p:pic>
        <p:nvPicPr>
          <p:cNvPr id="67" name="Content Placeholder 66">
            <a:extLst>
              <a:ext uri="{FF2B5EF4-FFF2-40B4-BE49-F238E27FC236}">
                <a16:creationId xmlns:a16="http://schemas.microsoft.com/office/drawing/2014/main" id="{E53E1729-AF0F-BBA3-56CD-B639DB1AC21C}"/>
              </a:ext>
            </a:extLst>
          </p:cNvPr>
          <p:cNvPicPr>
            <a:picLocks noGrp="1" noChangeAspect="1"/>
          </p:cNvPicPr>
          <p:nvPr>
            <p:ph sz="quarter" idx="128"/>
          </p:nvPr>
        </p:nvPicPr>
        <p:blipFill>
          <a:blip r:embed="rId3"/>
          <a:srcRect/>
          <a:stretch/>
        </p:blipFill>
        <p:spPr>
          <a:xfrm>
            <a:off x="7951548" y="3244074"/>
            <a:ext cx="1222389" cy="1222389"/>
          </a:xfrm>
        </p:spPr>
      </p:pic>
      <p:pic>
        <p:nvPicPr>
          <p:cNvPr id="57" name="Content Placeholder 56">
            <a:extLst>
              <a:ext uri="{FF2B5EF4-FFF2-40B4-BE49-F238E27FC236}">
                <a16:creationId xmlns:a16="http://schemas.microsoft.com/office/drawing/2014/main" id="{93F34F46-371A-5252-784B-9E321E6A80FE}"/>
              </a:ext>
            </a:extLst>
          </p:cNvPr>
          <p:cNvPicPr>
            <a:picLocks noGrp="1" noChangeAspect="1"/>
          </p:cNvPicPr>
          <p:nvPr>
            <p:ph sz="quarter" idx="129"/>
          </p:nvPr>
        </p:nvPicPr>
        <p:blipFill>
          <a:blip r:embed="rId4"/>
          <a:srcRect/>
          <a:stretch/>
        </p:blipFill>
        <p:spPr>
          <a:xfrm>
            <a:off x="9601048" y="2153462"/>
            <a:ext cx="1439070" cy="1439070"/>
          </a:xfr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id="{B0FF12D3-F082-F137-1728-5592849A4608}"/>
              </a:ext>
            </a:extLst>
          </p:cNvPr>
          <p:cNvPicPr>
            <a:picLocks noGrp="1" noChangeAspect="1"/>
          </p:cNvPicPr>
          <p:nvPr>
            <p:ph sz="quarter" idx="130"/>
          </p:nvPr>
        </p:nvPicPr>
        <p:blipFill>
          <a:blip r:embed="rId5"/>
          <a:srcRect/>
          <a:stretch/>
        </p:blipFill>
        <p:spPr>
          <a:xfrm>
            <a:off x="1094318" y="2384643"/>
            <a:ext cx="976707" cy="976707"/>
          </a:xfrm>
        </p:spPr>
      </p:pic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38E0CC4D-C120-E3BB-BCCC-5E21B35441B4}"/>
              </a:ext>
            </a:extLst>
          </p:cNvPr>
          <p:cNvPicPr>
            <a:picLocks noGrp="1" noChangeAspect="1"/>
          </p:cNvPicPr>
          <p:nvPr>
            <p:ph sz="quarter" idx="131"/>
          </p:nvPr>
        </p:nvPicPr>
        <p:blipFill>
          <a:blip r:embed="rId6"/>
          <a:srcRect/>
          <a:stretch/>
        </p:blipFill>
        <p:spPr>
          <a:xfrm>
            <a:off x="2722226" y="2339150"/>
            <a:ext cx="867207" cy="867207"/>
          </a:xfrm>
        </p:spPr>
      </p:pic>
      <p:pic>
        <p:nvPicPr>
          <p:cNvPr id="51" name="Content Placeholder 50">
            <a:extLst>
              <a:ext uri="{FF2B5EF4-FFF2-40B4-BE49-F238E27FC236}">
                <a16:creationId xmlns:a16="http://schemas.microsoft.com/office/drawing/2014/main" id="{D5C47F30-66AF-4508-1A1B-1D5A27A43290}"/>
              </a:ext>
            </a:extLst>
          </p:cNvPr>
          <p:cNvPicPr>
            <a:picLocks noGrp="1" noChangeAspect="1"/>
          </p:cNvPicPr>
          <p:nvPr>
            <p:ph sz="quarter" idx="13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5289" y="2384643"/>
            <a:ext cx="935798" cy="935798"/>
          </a:xfrm>
        </p:spPr>
      </p:pic>
      <p:pic>
        <p:nvPicPr>
          <p:cNvPr id="53" name="Content Placeholder 52">
            <a:extLst>
              <a:ext uri="{FF2B5EF4-FFF2-40B4-BE49-F238E27FC236}">
                <a16:creationId xmlns:a16="http://schemas.microsoft.com/office/drawing/2014/main" id="{8F0509C0-CF85-AD8F-720E-DFA85B2302D5}"/>
              </a:ext>
            </a:extLst>
          </p:cNvPr>
          <p:cNvPicPr>
            <a:picLocks noGrp="1" noChangeAspect="1"/>
          </p:cNvPicPr>
          <p:nvPr>
            <p:ph sz="quarter" idx="133"/>
          </p:nvPr>
        </p:nvPicPr>
        <p:blipFill>
          <a:blip r:embed="rId8"/>
          <a:srcRect/>
          <a:stretch/>
        </p:blipFill>
        <p:spPr>
          <a:xfrm>
            <a:off x="6176832" y="2269855"/>
            <a:ext cx="1228993" cy="1228993"/>
          </a:xfrm>
        </p:spPr>
      </p:pic>
      <p:pic>
        <p:nvPicPr>
          <p:cNvPr id="65" name="Content Placeholder 64">
            <a:extLst>
              <a:ext uri="{FF2B5EF4-FFF2-40B4-BE49-F238E27FC236}">
                <a16:creationId xmlns:a16="http://schemas.microsoft.com/office/drawing/2014/main" id="{8407AFDA-4A78-38E1-46DE-5AC82DFDAAA7}"/>
              </a:ext>
            </a:extLst>
          </p:cNvPr>
          <p:cNvPicPr>
            <a:picLocks noGrp="1" noChangeAspect="1"/>
          </p:cNvPicPr>
          <p:nvPr>
            <p:ph sz="quarter" idx="134"/>
          </p:nvPr>
        </p:nvPicPr>
        <p:blipFill>
          <a:blip r:embed="rId9"/>
          <a:srcRect/>
          <a:stretch/>
        </p:blipFill>
        <p:spPr>
          <a:xfrm>
            <a:off x="4415778" y="3428505"/>
            <a:ext cx="964304" cy="964304"/>
          </a:xfrm>
        </p:spPr>
      </p:pic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E9F3696D-6FDA-EC28-CDDC-CBE886C7BB39}"/>
              </a:ext>
            </a:extLst>
          </p:cNvPr>
          <p:cNvPicPr>
            <a:picLocks noGrp="1" noChangeAspect="1"/>
          </p:cNvPicPr>
          <p:nvPr>
            <p:ph sz="quarter" idx="136"/>
          </p:nvPr>
        </p:nvPicPr>
        <p:blipFill>
          <a:blip r:embed="rId10"/>
          <a:srcRect/>
          <a:stretch/>
        </p:blipFill>
        <p:spPr>
          <a:xfrm>
            <a:off x="1076977" y="3326483"/>
            <a:ext cx="1011392" cy="1011392"/>
          </a:xfrm>
        </p:spPr>
      </p:pic>
      <p:pic>
        <p:nvPicPr>
          <p:cNvPr id="61" name="Content Placeholder 60">
            <a:extLst>
              <a:ext uri="{FF2B5EF4-FFF2-40B4-BE49-F238E27FC236}">
                <a16:creationId xmlns:a16="http://schemas.microsoft.com/office/drawing/2014/main" id="{554D9008-E2D4-1731-E751-E0C10289EEA8}"/>
              </a:ext>
            </a:extLst>
          </p:cNvPr>
          <p:cNvPicPr>
            <a:picLocks noGrp="1" noChangeAspect="1"/>
          </p:cNvPicPr>
          <p:nvPr>
            <p:ph sz="quarter" idx="137"/>
          </p:nvPr>
        </p:nvPicPr>
        <p:blipFill>
          <a:blip r:embed="rId11"/>
          <a:srcRect/>
          <a:stretch/>
        </p:blipFill>
        <p:spPr>
          <a:xfrm>
            <a:off x="2638623" y="3357271"/>
            <a:ext cx="1035538" cy="1035538"/>
          </a:xfrm>
        </p:spPr>
      </p:pic>
      <p:pic>
        <p:nvPicPr>
          <p:cNvPr id="63" name="Content Placeholder 62">
            <a:extLst>
              <a:ext uri="{FF2B5EF4-FFF2-40B4-BE49-F238E27FC236}">
                <a16:creationId xmlns:a16="http://schemas.microsoft.com/office/drawing/2014/main" id="{C55BC2F7-1867-9771-728F-EC4F0D7AF2BA}"/>
              </a:ext>
            </a:extLst>
          </p:cNvPr>
          <p:cNvPicPr>
            <a:picLocks noGrp="1" noChangeAspect="1"/>
          </p:cNvPicPr>
          <p:nvPr>
            <p:ph sz="quarter" idx="138"/>
          </p:nvPr>
        </p:nvPicPr>
        <p:blipFill>
          <a:blip r:embed="rId12"/>
          <a:srcRect/>
          <a:stretch/>
        </p:blipFill>
        <p:spPr>
          <a:xfrm>
            <a:off x="6183740" y="3281855"/>
            <a:ext cx="1175382" cy="1175382"/>
          </a:xfrm>
        </p:spPr>
      </p:pic>
      <p:pic>
        <p:nvPicPr>
          <p:cNvPr id="75" name="Content Placeholder 74">
            <a:extLst>
              <a:ext uri="{FF2B5EF4-FFF2-40B4-BE49-F238E27FC236}">
                <a16:creationId xmlns:a16="http://schemas.microsoft.com/office/drawing/2014/main" id="{8DFF57A0-CB76-F71E-1A50-106257A27BD3}"/>
              </a:ext>
            </a:extLst>
          </p:cNvPr>
          <p:cNvPicPr>
            <a:picLocks noGrp="1" noChangeAspect="1"/>
          </p:cNvPicPr>
          <p:nvPr>
            <p:ph sz="quarter" idx="139"/>
          </p:nvPr>
        </p:nvPicPr>
        <p:blipFill>
          <a:blip r:embed="rId13"/>
          <a:srcRect/>
          <a:stretch/>
        </p:blipFill>
        <p:spPr>
          <a:xfrm>
            <a:off x="4264969" y="4176680"/>
            <a:ext cx="1257768" cy="1257768"/>
          </a:xfrm>
        </p:spPr>
      </p:pic>
      <p:pic>
        <p:nvPicPr>
          <p:cNvPr id="69" name="Content Placeholder 68">
            <a:extLst>
              <a:ext uri="{FF2B5EF4-FFF2-40B4-BE49-F238E27FC236}">
                <a16:creationId xmlns:a16="http://schemas.microsoft.com/office/drawing/2014/main" id="{71910D92-FFA5-E4CE-FA81-DC5E9FC69412}"/>
              </a:ext>
            </a:extLst>
          </p:cNvPr>
          <p:cNvPicPr>
            <a:picLocks noGrp="1" noChangeAspect="1"/>
          </p:cNvPicPr>
          <p:nvPr>
            <p:ph sz="quarter" idx="141"/>
          </p:nvPr>
        </p:nvPicPr>
        <p:blipFill>
          <a:blip r:embed="rId14"/>
          <a:srcRect/>
          <a:stretch/>
        </p:blipFill>
        <p:spPr>
          <a:xfrm>
            <a:off x="9742131" y="3261391"/>
            <a:ext cx="1141575" cy="1141575"/>
          </a:xfrm>
        </p:spPr>
      </p:pic>
      <p:pic>
        <p:nvPicPr>
          <p:cNvPr id="71" name="Content Placeholder 70">
            <a:extLst>
              <a:ext uri="{FF2B5EF4-FFF2-40B4-BE49-F238E27FC236}">
                <a16:creationId xmlns:a16="http://schemas.microsoft.com/office/drawing/2014/main" id="{9E322CAA-061D-E152-B068-13C67E82D02B}"/>
              </a:ext>
            </a:extLst>
          </p:cNvPr>
          <p:cNvPicPr>
            <a:picLocks noGrp="1" noChangeAspect="1"/>
          </p:cNvPicPr>
          <p:nvPr>
            <p:ph sz="quarter" idx="142"/>
          </p:nvPr>
        </p:nvPicPr>
        <p:blipFill>
          <a:blip r:embed="rId15"/>
          <a:srcRect/>
          <a:stretch/>
        </p:blipFill>
        <p:spPr>
          <a:xfrm>
            <a:off x="994982" y="4392809"/>
            <a:ext cx="1175381" cy="1175381"/>
          </a:xfrm>
        </p:spPr>
      </p:pic>
      <p:pic>
        <p:nvPicPr>
          <p:cNvPr id="73" name="Content Placeholder 72">
            <a:extLst>
              <a:ext uri="{FF2B5EF4-FFF2-40B4-BE49-F238E27FC236}">
                <a16:creationId xmlns:a16="http://schemas.microsoft.com/office/drawing/2014/main" id="{55E16BB7-34EF-B7F6-DE29-C01C235265DA}"/>
              </a:ext>
            </a:extLst>
          </p:cNvPr>
          <p:cNvPicPr>
            <a:picLocks noGrp="1" noChangeAspect="1"/>
          </p:cNvPicPr>
          <p:nvPr>
            <p:ph sz="quarter" idx="143"/>
          </p:nvPr>
        </p:nvPicPr>
        <p:blipFill>
          <a:blip r:embed="rId16"/>
          <a:srcRect/>
          <a:stretch/>
        </p:blipFill>
        <p:spPr>
          <a:xfrm>
            <a:off x="2647815" y="4378476"/>
            <a:ext cx="1016027" cy="1016027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AEA2DE0D-DBD4-F524-D675-CA630886664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/>
          <a:p>
            <a:pPr>
              <a:defRPr/>
            </a:pPr>
            <a:fld id="{2672EC48-C036-488E-A4FC-BC66D84056C4}" type="datetime1">
              <a:rPr lang="sv-SE" smtClean="0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853B2807-DC74-BAC9-98F5-4FFF72EFD230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pic>
        <p:nvPicPr>
          <p:cNvPr id="3" name="Content Placeholder 74">
            <a:extLst>
              <a:ext uri="{FF2B5EF4-FFF2-40B4-BE49-F238E27FC236}">
                <a16:creationId xmlns:a16="http://schemas.microsoft.com/office/drawing/2014/main" id="{CBFE7DA6-3077-9A97-DA16-06DF902ADDA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224050" y="4240243"/>
            <a:ext cx="1130641" cy="1130641"/>
          </a:xfrm>
          <a:prstGeom prst="rect">
            <a:avLst/>
          </a:prstGeom>
        </p:spPr>
      </p:pic>
      <p:pic>
        <p:nvPicPr>
          <p:cNvPr id="4" name="Content Placeholder 74">
            <a:extLst>
              <a:ext uri="{FF2B5EF4-FFF2-40B4-BE49-F238E27FC236}">
                <a16:creationId xmlns:a16="http://schemas.microsoft.com/office/drawing/2014/main" id="{D4E63CC9-A687-4109-25BC-ACA5B0DD620B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913313" y="4156134"/>
            <a:ext cx="1298858" cy="12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7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52FBC-78E0-80E5-6237-EC891F72A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sz="2800" b="1" dirty="0" err="1"/>
              <a:t>Core</a:t>
            </a:r>
            <a:r>
              <a:rPr lang="sv-SE" sz="2800" b="1" dirty="0"/>
              <a:t> </a:t>
            </a:r>
            <a:r>
              <a:rPr lang="sv-SE" sz="2800" b="1" dirty="0" err="1"/>
              <a:t>values</a:t>
            </a:r>
            <a:r>
              <a:rPr lang="sv-SE" sz="2800" b="1" dirty="0"/>
              <a:t> and </a:t>
            </a:r>
            <a:r>
              <a:rPr lang="sv-SE" sz="2800" b="1" dirty="0" err="1"/>
              <a:t>principles</a:t>
            </a:r>
            <a:endParaRPr lang="sv-SE" sz="28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0441C-7C8E-D5E5-DCE1-0ED84E0A895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>
              <a:defRPr/>
            </a:pPr>
            <a:fld id="{428BF03A-D1AB-4CB2-9E4C-4D3B768D0DF5}" type="datetime1">
              <a:rPr lang="sv-SE" smtClean="0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40F6D-02A9-657B-103D-4F118D4217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DF73490B-8728-4C11-93EB-54FE66E9C44E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7" name="Shape 3929">
            <a:extLst>
              <a:ext uri="{FF2B5EF4-FFF2-40B4-BE49-F238E27FC236}">
                <a16:creationId xmlns:a16="http://schemas.microsoft.com/office/drawing/2014/main" id="{F3DB7B44-5BCE-C370-FECF-84DEF634822A}"/>
              </a:ext>
            </a:extLst>
          </p:cNvPr>
          <p:cNvSpPr/>
          <p:nvPr/>
        </p:nvSpPr>
        <p:spPr>
          <a:xfrm>
            <a:off x="3560490" y="2625937"/>
            <a:ext cx="2844000" cy="28440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sv-SE" dirty="0" err="1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Transparency</a:t>
            </a:r>
            <a:r>
              <a:rPr lang="sv-SE" dirty="0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  </a:t>
            </a:r>
          </a:p>
          <a:p>
            <a:pPr lvl="0" algn="ctr"/>
            <a:r>
              <a:rPr lang="sv-SE" dirty="0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&amp; trust</a:t>
            </a:r>
            <a:endParaRPr lang="sv-SE" dirty="0">
              <a:solidFill>
                <a:schemeClr val="tx2"/>
              </a:solidFill>
              <a:latin typeface="+mj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8" name="Shape 3930">
            <a:extLst>
              <a:ext uri="{FF2B5EF4-FFF2-40B4-BE49-F238E27FC236}">
                <a16:creationId xmlns:a16="http://schemas.microsoft.com/office/drawing/2014/main" id="{C612271A-8B8B-E961-5EBF-5B73633666F4}"/>
              </a:ext>
            </a:extLst>
          </p:cNvPr>
          <p:cNvSpPr/>
          <p:nvPr/>
        </p:nvSpPr>
        <p:spPr>
          <a:xfrm>
            <a:off x="1130990" y="2625937"/>
            <a:ext cx="2844000" cy="2844000"/>
          </a:xfrm>
          <a:prstGeom prst="ellipse">
            <a:avLst/>
          </a:prstGeom>
          <a:noFill/>
          <a:ln w="762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sv-SE" dirty="0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A neutral </a:t>
            </a:r>
            <a:r>
              <a:rPr lang="sv-SE" dirty="0" err="1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platform</a:t>
            </a:r>
            <a:r>
              <a:rPr lang="sv-SE" dirty="0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 for </a:t>
            </a:r>
            <a:r>
              <a:rPr lang="sv-SE" dirty="0" err="1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cross-sector</a:t>
            </a:r>
            <a:r>
              <a:rPr lang="sv-SE" dirty="0">
                <a:solidFill>
                  <a:schemeClr val="tx2"/>
                </a:solidFill>
                <a:latin typeface="+mj-lt"/>
                <a:ea typeface="Adobe Garamond Pro" charset="0"/>
                <a:cs typeface="Adobe Garamond Pro" charset="0"/>
              </a:rPr>
              <a:t> solutions</a:t>
            </a:r>
            <a:endParaRPr dirty="0">
              <a:solidFill>
                <a:schemeClr val="tx2"/>
              </a:solidFill>
              <a:latin typeface="+mj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9" name="Shape 3931">
            <a:extLst>
              <a:ext uri="{FF2B5EF4-FFF2-40B4-BE49-F238E27FC236}">
                <a16:creationId xmlns:a16="http://schemas.microsoft.com/office/drawing/2014/main" id="{D6108316-61B1-A90B-7EB2-C860ADEE567D}"/>
              </a:ext>
            </a:extLst>
          </p:cNvPr>
          <p:cNvSpPr/>
          <p:nvPr/>
        </p:nvSpPr>
        <p:spPr>
          <a:xfrm>
            <a:off x="5989990" y="2625937"/>
            <a:ext cx="2844000" cy="28440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sv-SE" dirty="0">
                <a:solidFill>
                  <a:schemeClr val="tx2"/>
                </a:solidFill>
                <a:latin typeface="+mj-lt"/>
                <a:ea typeface="Titillium Web Light"/>
                <a:cs typeface="Titillium Web Light"/>
                <a:sym typeface="Titillium Web Light"/>
              </a:rPr>
              <a:t>A global </a:t>
            </a:r>
            <a:r>
              <a:rPr lang="sv-SE" dirty="0" err="1">
                <a:solidFill>
                  <a:schemeClr val="tx2"/>
                </a:solidFill>
                <a:latin typeface="+mj-lt"/>
                <a:ea typeface="Titillium Web Light"/>
                <a:cs typeface="Titillium Web Light"/>
                <a:sym typeface="Titillium Web Light"/>
              </a:rPr>
              <a:t>perspective</a:t>
            </a:r>
            <a:endParaRPr lang="sv-SE" dirty="0">
              <a:solidFill>
                <a:schemeClr val="tx2"/>
              </a:solidFill>
              <a:latin typeface="+mj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0" name="Shape 3931">
            <a:extLst>
              <a:ext uri="{FF2B5EF4-FFF2-40B4-BE49-F238E27FC236}">
                <a16:creationId xmlns:a16="http://schemas.microsoft.com/office/drawing/2014/main" id="{97F4A22B-E322-29A5-AAF2-CCB178B106A2}"/>
              </a:ext>
            </a:extLst>
          </p:cNvPr>
          <p:cNvSpPr/>
          <p:nvPr/>
        </p:nvSpPr>
        <p:spPr>
          <a:xfrm>
            <a:off x="8419490" y="2625937"/>
            <a:ext cx="2844000" cy="28440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sv-SE" dirty="0" err="1">
                <a:solidFill>
                  <a:schemeClr val="tx2"/>
                </a:solidFill>
                <a:latin typeface="+mj-lt"/>
                <a:ea typeface="Titillium Web Light"/>
                <a:cs typeface="Titillium Web Light"/>
                <a:sym typeface="Titillium Web Light"/>
              </a:rPr>
              <a:t>Scientific</a:t>
            </a:r>
            <a:r>
              <a:rPr lang="sv-SE" dirty="0">
                <a:solidFill>
                  <a:schemeClr val="tx2"/>
                </a:solidFill>
                <a:latin typeface="+mj-lt"/>
                <a:ea typeface="Titillium Web Light"/>
                <a:cs typeface="Titillium Web Light"/>
                <a:sym typeface="Titillium Web Light"/>
              </a:rPr>
              <a:t> </a:t>
            </a:r>
          </a:p>
          <a:p>
            <a:pPr lvl="0" algn="ctr"/>
            <a:r>
              <a:rPr lang="sv-SE" dirty="0" err="1">
                <a:solidFill>
                  <a:schemeClr val="tx2"/>
                </a:solidFill>
                <a:latin typeface="+mj-lt"/>
                <a:ea typeface="Titillium Web Light"/>
                <a:cs typeface="Titillium Web Light"/>
                <a:sym typeface="Titillium Web Light"/>
              </a:rPr>
              <a:t>base</a:t>
            </a:r>
            <a:endParaRPr lang="sv-SE" dirty="0">
              <a:solidFill>
                <a:schemeClr val="tx2"/>
              </a:solidFill>
              <a:latin typeface="+mj-l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254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2DC72-A102-A6DA-3AD4-99396049525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02AFDB83-0312-48A8-AF18-53A54C8B17C8}" type="datetime1">
              <a:rPr lang="sv-SE" smtClean="0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1234F2-65EB-8A37-51C1-907A9B167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416" y="1717200"/>
            <a:ext cx="3528047" cy="508553"/>
          </a:xfrm>
        </p:spPr>
        <p:txBody>
          <a:bodyPr/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working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30D70-D876-7F5C-83F4-0FDFE56856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Engage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Implement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Collaborate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Educate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Share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4FEA6-E05F-50A5-C49C-82B079B7BA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C134E-D8DD-67B1-0691-E7FD11A46F7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pic>
        <p:nvPicPr>
          <p:cNvPr id="9" name="Content Placeholder 8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3FE111A4-952E-B422-3395-32F800F004E9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34" y="853440"/>
            <a:ext cx="4639056" cy="5151120"/>
          </a:xfrm>
        </p:spPr>
      </p:pic>
    </p:spTree>
    <p:extLst>
      <p:ext uri="{BB962C8B-B14F-4D97-AF65-F5344CB8AC3E}">
        <p14:creationId xmlns:p14="http://schemas.microsoft.com/office/powerpoint/2010/main" val="291216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25C39CDD-B1F5-AFDB-B152-AE1443E113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E0A70-29D9-DA0D-5B29-BFAC710A7D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sz="2800" b="1" dirty="0"/>
              <a:t>500 + </a:t>
            </a:r>
            <a:br>
              <a:rPr lang="sv-SE" dirty="0"/>
            </a:br>
            <a:r>
              <a:rPr lang="en-US" sz="1800" dirty="0"/>
              <a:t>life cycle professionals in the network</a:t>
            </a:r>
          </a:p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53BD-4849-3662-017F-4E5CF4D98F1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>
              <a:defRPr/>
            </a:pPr>
            <a:fld id="{D0544F30-72E6-4B35-B237-7C290CBD0284}" type="datetime1">
              <a:rPr lang="sv-SE" smtClean="0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A2A50-8B8D-817A-8EAB-88E41E7F2B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52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traffic light with a green light&#10;&#10;Description automatically generated with low confidence">
            <a:extLst>
              <a:ext uri="{FF2B5EF4-FFF2-40B4-BE49-F238E27FC236}">
                <a16:creationId xmlns:a16="http://schemas.microsoft.com/office/drawing/2014/main" id="{F1558D86-AC2F-4492-0132-003F7BCB7C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CBFE7A-D445-D0B5-F54A-AA5D228B2D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is a </a:t>
            </a:r>
            <a:r>
              <a:rPr lang="sv-SE" dirty="0" err="1"/>
              <a:t>value-adding</a:t>
            </a:r>
            <a:r>
              <a:rPr lang="sv-SE" dirty="0"/>
              <a:t> partnership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86A4B-10C4-3CBB-EA69-66FDF68675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Capability and 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Joint efforts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36C9FEC-C30F-8F47-92AB-86D428AE9A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3A6587-4671-0A31-6C75-C0FD4F77DF6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11447DC4-EF6C-44A3-8512-B63D22C4C128}" type="datetime1">
              <a:rPr lang="sv-SE" smtClean="0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C7F59-9240-39FF-7BA3-277CE854D93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A26C341A-0ED3-4E4D-A102-6F2EB3C869AF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02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758FF-3018-5224-90D0-AA940F5F40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Swedish Life Cycle Center sees beyond national and industrial borders. With its unique working groups, the Center can affect the international development in the life cycle field.”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4C0911-C0B2-A82F-C1A7-395E0180E8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- Elin Eriksson, IVL Swedish Environmental Research Institute 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4B05-A233-9505-44AC-99A8E60B99F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57D98472-8F94-4019-84EE-2BEECD3A215C}" type="datetime1">
              <a:rPr lang="sv-SE" smtClean="0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007A9-3D17-8F36-F48F-BBA1F6FE66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Page </a:t>
            </a:r>
            <a:fld id="{CF195D46-0B0F-465A-993F-892F67D31D24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326022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 + Title">
  <a:themeElements>
    <a:clrScheme name="SLC PPT color theme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5B9BD5"/>
      </a:hlink>
      <a:folHlink>
        <a:srgbClr val="954F72"/>
      </a:folHlink>
    </a:clrScheme>
    <a:fontScheme name="SLC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684645A8-4C08-44B9-BD23-0A196D54C6CA}"/>
    </a:ext>
  </a:extLst>
</a:theme>
</file>

<file path=ppt/theme/theme2.xml><?xml version="1.0" encoding="utf-8"?>
<a:theme xmlns:a="http://schemas.openxmlformats.org/drawingml/2006/main" name="2_Content Sidebar blue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53F80863-5FFD-4024-84DD-53417B71AED2}"/>
    </a:ext>
  </a:extLst>
</a:theme>
</file>

<file path=ppt/theme/theme3.xml><?xml version="1.0" encoding="utf-8"?>
<a:theme xmlns:a="http://schemas.openxmlformats.org/drawingml/2006/main" name="3_Content Sidebar yellow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880B59EE-E717-453C-9686-F8E64B89480D}"/>
    </a:ext>
  </a:extLst>
</a:theme>
</file>

<file path=ppt/theme/theme4.xml><?xml version="1.0" encoding="utf-8"?>
<a:theme xmlns:a="http://schemas.openxmlformats.org/drawingml/2006/main" name="4_Content Sidebar green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BB9353AF-AC0B-4391-A101-BE94478C4402}"/>
    </a:ext>
  </a:extLst>
</a:theme>
</file>

<file path=ppt/theme/theme5.xml><?xml version="1.0" encoding="utf-8"?>
<a:theme xmlns:a="http://schemas.openxmlformats.org/drawingml/2006/main" name="5_Content Sidebar pink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971D8C4E-148C-4C70-8FF2-8FECB2AB66DC}"/>
    </a:ext>
  </a:extLst>
</a:theme>
</file>

<file path=ppt/theme/theme6.xml><?xml version="1.0" encoding="utf-8"?>
<a:theme xmlns:a="http://schemas.openxmlformats.org/drawingml/2006/main" name="6_Content full page dark blue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1CBE6971-E32C-4619-A155-34EC088566A8}"/>
    </a:ext>
  </a:extLst>
</a:theme>
</file>

<file path=ppt/theme/theme7.xml><?xml version="1.0" encoding="utf-8"?>
<a:theme xmlns:a="http://schemas.openxmlformats.org/drawingml/2006/main" name="7_Extro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B9BD5"/>
      </a:hlink>
      <a:folHlink>
        <a:srgbClr val="954F72"/>
      </a:folHlink>
    </a:clrScheme>
    <a:fontScheme name="SLC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1C9A987D-C764-4095-BDAA-992CFCF4C9AD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Swedish Life Cycle Center_PPT_Template_2023_mall streck kategorier</Template>
  <TotalTime>729</TotalTime>
  <Words>537</Words>
  <Application>Microsoft Office PowerPoint</Application>
  <PresentationFormat>Widescreen</PresentationFormat>
  <Paragraphs>81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Oxygen</vt:lpstr>
      <vt:lpstr>1_Intro + Title</vt:lpstr>
      <vt:lpstr>2_Content Sidebar blue</vt:lpstr>
      <vt:lpstr>3_Content Sidebar yellow</vt:lpstr>
      <vt:lpstr>4_Content Sidebar green</vt:lpstr>
      <vt:lpstr>5_Content Sidebar pink</vt:lpstr>
      <vt:lpstr>6_Content full page dark blue</vt:lpstr>
      <vt:lpstr>7_Extro</vt:lpstr>
      <vt:lpstr>We aim for credible &amp; applied life cycle thinking globally!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handbook Stage 10</dc:title>
  <dc:creator>Stina Hallman</dc:creator>
  <cp:lastModifiedBy>Stina Hallman</cp:lastModifiedBy>
  <cp:revision>24</cp:revision>
  <dcterms:created xsi:type="dcterms:W3CDTF">2023-03-09T09:35:58Z</dcterms:created>
  <dcterms:modified xsi:type="dcterms:W3CDTF">2023-08-15T13:33:02Z</dcterms:modified>
</cp:coreProperties>
</file>